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60" r:id="rId3"/>
    <p:sldId id="270" r:id="rId4"/>
    <p:sldId id="274" r:id="rId5"/>
    <p:sldId id="275" r:id="rId6"/>
    <p:sldId id="276" r:id="rId7"/>
    <p:sldId id="277" r:id="rId8"/>
    <p:sldId id="279" r:id="rId9"/>
    <p:sldId id="280" r:id="rId10"/>
    <p:sldId id="271" r:id="rId11"/>
    <p:sldId id="281" r:id="rId12"/>
  </p:sldIdLst>
  <p:sldSz cx="9144000" cy="5143500" type="screen16x9"/>
  <p:notesSz cx="6858000" cy="9144000"/>
  <p:embeddedFontLst>
    <p:embeddedFont>
      <p:font typeface="Consolas" panose="020B0609020204030204" pitchFamily="49" charset="0"/>
      <p:regular r:id="rId14"/>
      <p:bold r:id="rId15"/>
      <p:italic r:id="rId16"/>
      <p:boldItalic r:id="rId17"/>
    </p:embeddedFont>
    <p:embeddedFont>
      <p:font typeface="Poppins" panose="00000500000000000000" pitchFamily="2" charset="0"/>
      <p:regular r:id="rId18"/>
      <p:bold r:id="rId19"/>
      <p:italic r:id="rId20"/>
      <p:boldItalic r:id="rId21"/>
    </p:embeddedFont>
    <p:embeddedFont>
      <p:font typeface="Poppins SemiBold" panose="00000700000000000000" pitchFamily="2" charset="0"/>
      <p:regular r:id="rId22"/>
      <p:bold r:id="rId23"/>
      <p:italic r:id="rId24"/>
      <p:boldItalic r:id="rId25"/>
    </p:embeddedFont>
    <p:embeddedFont>
      <p:font typeface="Raleway" pitchFamily="2" charset="0"/>
      <p:regular r:id="rId26"/>
      <p:bold r:id="rId27"/>
      <p:italic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4" orient="horz" pos="3084">
          <p15:clr>
            <a:srgbClr val="9AA0A6"/>
          </p15:clr>
        </p15:guide>
        <p15:guide id="5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C24C24-A749-49BD-93AC-2816672531BB}" v="8" dt="2025-01-30T16:03:08.1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76" autoAdjust="0"/>
    <p:restoredTop sz="94660"/>
  </p:normalViewPr>
  <p:slideViewPr>
    <p:cSldViewPr snapToGrid="0">
      <p:cViewPr varScale="1">
        <p:scale>
          <a:sx n="88" d="100"/>
          <a:sy n="88" d="100"/>
        </p:scale>
        <p:origin x="749" y="288"/>
      </p:cViewPr>
      <p:guideLst>
        <p:guide orient="horz" pos="308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font" Target="fonts/font13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font" Target="fonts/font12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29" Type="http://schemas.openxmlformats.org/officeDocument/2006/relationships/font" Target="fonts/font1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1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openxmlformats.org/officeDocument/2006/relationships/font" Target="fonts/font15.fntdata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font" Target="fonts/font14.fntdata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 Teixeira" userId="91cad3ecbccbd681" providerId="LiveId" clId="{9A625F51-3C4D-4952-9FC6-639CCDC78450}"/>
    <pc:docChg chg="undo custSel addSld delSld modSld">
      <pc:chgData name="Cami Teixeira" userId="91cad3ecbccbd681" providerId="LiveId" clId="{9A625F51-3C4D-4952-9FC6-639CCDC78450}" dt="2025-01-30T12:32:43.534" v="289"/>
      <pc:docMkLst>
        <pc:docMk/>
      </pc:docMkLst>
      <pc:sldChg chg="modSp mod">
        <pc:chgData name="Cami Teixeira" userId="91cad3ecbccbd681" providerId="LiveId" clId="{9A625F51-3C4D-4952-9FC6-639CCDC78450}" dt="2025-01-30T12:14:15.947" v="77" actId="1076"/>
        <pc:sldMkLst>
          <pc:docMk/>
          <pc:sldMk cId="0" sldId="256"/>
        </pc:sldMkLst>
        <pc:spChg chg="mod">
          <ac:chgData name="Cami Teixeira" userId="91cad3ecbccbd681" providerId="LiveId" clId="{9A625F51-3C4D-4952-9FC6-639CCDC78450}" dt="2025-01-30T12:14:15.947" v="77" actId="1076"/>
          <ac:spMkLst>
            <pc:docMk/>
            <pc:sldMk cId="0" sldId="256"/>
            <ac:spMk id="54" creationId="{00000000-0000-0000-0000-000000000000}"/>
          </ac:spMkLst>
        </pc:spChg>
      </pc:sldChg>
      <pc:sldChg chg="del">
        <pc:chgData name="Cami Teixeira" userId="91cad3ecbccbd681" providerId="LiveId" clId="{9A625F51-3C4D-4952-9FC6-639CCDC78450}" dt="2025-01-30T12:14:32.029" v="78" actId="2696"/>
        <pc:sldMkLst>
          <pc:docMk/>
          <pc:sldMk cId="0" sldId="258"/>
        </pc:sldMkLst>
      </pc:sldChg>
      <pc:sldChg chg="modSp mod setBg">
        <pc:chgData name="Cami Teixeira" userId="91cad3ecbccbd681" providerId="LiveId" clId="{9A625F51-3C4D-4952-9FC6-639CCDC78450}" dt="2025-01-30T12:32:43.534" v="289"/>
        <pc:sldMkLst>
          <pc:docMk/>
          <pc:sldMk cId="0" sldId="260"/>
        </pc:sldMkLst>
        <pc:spChg chg="mod">
          <ac:chgData name="Cami Teixeira" userId="91cad3ecbccbd681" providerId="LiveId" clId="{9A625F51-3C4D-4952-9FC6-639CCDC78450}" dt="2025-01-30T12:29:06.959" v="225" actId="1076"/>
          <ac:spMkLst>
            <pc:docMk/>
            <pc:sldMk cId="0" sldId="260"/>
            <ac:spMk id="77" creationId="{00000000-0000-0000-0000-000000000000}"/>
          </ac:spMkLst>
        </pc:spChg>
        <pc:spChg chg="mod">
          <ac:chgData name="Cami Teixeira" userId="91cad3ecbccbd681" providerId="LiveId" clId="{9A625F51-3C4D-4952-9FC6-639CCDC78450}" dt="2025-01-30T12:28:00.834" v="217" actId="20577"/>
          <ac:spMkLst>
            <pc:docMk/>
            <pc:sldMk cId="0" sldId="260"/>
            <ac:spMk id="78" creationId="{00000000-0000-0000-0000-000000000000}"/>
          </ac:spMkLst>
        </pc:spChg>
      </pc:sldChg>
      <pc:sldChg chg="add del setBg modNotes">
        <pc:chgData name="Cami Teixeira" userId="91cad3ecbccbd681" providerId="LiveId" clId="{9A625F51-3C4D-4952-9FC6-639CCDC78450}" dt="2025-01-30T12:13:53.893" v="76"/>
        <pc:sldMkLst>
          <pc:docMk/>
          <pc:sldMk cId="0" sldId="269"/>
        </pc:sldMkLst>
      </pc:sldChg>
      <pc:sldChg chg="modSp mod">
        <pc:chgData name="Cami Teixeira" userId="91cad3ecbccbd681" providerId="LiveId" clId="{9A625F51-3C4D-4952-9FC6-639CCDC78450}" dt="2025-01-30T12:29:22.665" v="226" actId="1076"/>
        <pc:sldMkLst>
          <pc:docMk/>
          <pc:sldMk cId="1382945391" sldId="270"/>
        </pc:sldMkLst>
        <pc:spChg chg="mod">
          <ac:chgData name="Cami Teixeira" userId="91cad3ecbccbd681" providerId="LiveId" clId="{9A625F51-3C4D-4952-9FC6-639CCDC78450}" dt="2025-01-30T12:29:22.665" v="226" actId="1076"/>
          <ac:spMkLst>
            <pc:docMk/>
            <pc:sldMk cId="1382945391" sldId="270"/>
            <ac:spMk id="77" creationId="{65327D14-8AE6-F633-2B85-3E502FA0F022}"/>
          </ac:spMkLst>
        </pc:spChg>
        <pc:spChg chg="mod">
          <ac:chgData name="Cami Teixeira" userId="91cad3ecbccbd681" providerId="LiveId" clId="{9A625F51-3C4D-4952-9FC6-639CCDC78450}" dt="2025-01-30T12:28:08.877" v="218"/>
          <ac:spMkLst>
            <pc:docMk/>
            <pc:sldMk cId="1382945391" sldId="270"/>
            <ac:spMk id="78" creationId="{02738786-950F-96D7-60C4-AC0ECF2B7F27}"/>
          </ac:spMkLst>
        </pc:spChg>
      </pc:sldChg>
      <pc:sldChg chg="modSp mod">
        <pc:chgData name="Cami Teixeira" userId="91cad3ecbccbd681" providerId="LiveId" clId="{9A625F51-3C4D-4952-9FC6-639CCDC78450}" dt="2025-01-30T12:27:29.121" v="185" actId="1076"/>
        <pc:sldMkLst>
          <pc:docMk/>
          <pc:sldMk cId="3215317006" sldId="271"/>
        </pc:sldMkLst>
        <pc:spChg chg="mod">
          <ac:chgData name="Cami Teixeira" userId="91cad3ecbccbd681" providerId="LiveId" clId="{9A625F51-3C4D-4952-9FC6-639CCDC78450}" dt="2025-01-30T12:27:29.121" v="185" actId="1076"/>
          <ac:spMkLst>
            <pc:docMk/>
            <pc:sldMk cId="3215317006" sldId="271"/>
            <ac:spMk id="66" creationId="{DA19CAD5-0B88-43C3-3B43-C839686A6E29}"/>
          </ac:spMkLst>
        </pc:spChg>
      </pc:sldChg>
      <pc:sldChg chg="del">
        <pc:chgData name="Cami Teixeira" userId="91cad3ecbccbd681" providerId="LiveId" clId="{9A625F51-3C4D-4952-9FC6-639CCDC78450}" dt="2025-01-30T12:18:37.841" v="112" actId="2696"/>
        <pc:sldMkLst>
          <pc:docMk/>
          <pc:sldMk cId="4272077030" sldId="272"/>
        </pc:sldMkLst>
      </pc:sldChg>
      <pc:sldChg chg="del">
        <pc:chgData name="Cami Teixeira" userId="91cad3ecbccbd681" providerId="LiveId" clId="{9A625F51-3C4D-4952-9FC6-639CCDC78450}" dt="2025-01-30T12:18:40.181" v="113" actId="2696"/>
        <pc:sldMkLst>
          <pc:docMk/>
          <pc:sldMk cId="156379163" sldId="273"/>
        </pc:sldMkLst>
      </pc:sldChg>
      <pc:sldChg chg="new del setBg">
        <pc:chgData name="Cami Teixeira" userId="91cad3ecbccbd681" providerId="LiveId" clId="{9A625F51-3C4D-4952-9FC6-639CCDC78450}" dt="2025-01-30T12:11:03.801" v="70" actId="2696"/>
        <pc:sldMkLst>
          <pc:docMk/>
          <pc:sldMk cId="953195829" sldId="274"/>
        </pc:sldMkLst>
      </pc:sldChg>
      <pc:sldChg chg="modSp add mod">
        <pc:chgData name="Cami Teixeira" userId="91cad3ecbccbd681" providerId="LiveId" clId="{9A625F51-3C4D-4952-9FC6-639CCDC78450}" dt="2025-01-30T12:29:31.096" v="227" actId="1076"/>
        <pc:sldMkLst>
          <pc:docMk/>
          <pc:sldMk cId="1200157341" sldId="274"/>
        </pc:sldMkLst>
        <pc:spChg chg="mod">
          <ac:chgData name="Cami Teixeira" userId="91cad3ecbccbd681" providerId="LiveId" clId="{9A625F51-3C4D-4952-9FC6-639CCDC78450}" dt="2025-01-30T12:29:31.096" v="227" actId="1076"/>
          <ac:spMkLst>
            <pc:docMk/>
            <pc:sldMk cId="1200157341" sldId="274"/>
            <ac:spMk id="77" creationId="{F72A1145-007D-74CB-7BC8-C0510EEBFCE8}"/>
          </ac:spMkLst>
        </pc:spChg>
        <pc:spChg chg="mod">
          <ac:chgData name="Cami Teixeira" userId="91cad3ecbccbd681" providerId="LiveId" clId="{9A625F51-3C4D-4952-9FC6-639CCDC78450}" dt="2025-01-30T12:28:11.398" v="219"/>
          <ac:spMkLst>
            <pc:docMk/>
            <pc:sldMk cId="1200157341" sldId="274"/>
            <ac:spMk id="78" creationId="{429BD8D4-EC4C-462F-E80F-CA6DEFCBC43D}"/>
          </ac:spMkLst>
        </pc:spChg>
      </pc:sldChg>
      <pc:sldChg chg="modSp add mod">
        <pc:chgData name="Cami Teixeira" userId="91cad3ecbccbd681" providerId="LiveId" clId="{9A625F51-3C4D-4952-9FC6-639CCDC78450}" dt="2025-01-30T12:29:42.026" v="228" actId="1076"/>
        <pc:sldMkLst>
          <pc:docMk/>
          <pc:sldMk cId="1172894977" sldId="275"/>
        </pc:sldMkLst>
        <pc:spChg chg="mod">
          <ac:chgData name="Cami Teixeira" userId="91cad3ecbccbd681" providerId="LiveId" clId="{9A625F51-3C4D-4952-9FC6-639CCDC78450}" dt="2025-01-30T12:29:42.026" v="228" actId="1076"/>
          <ac:spMkLst>
            <pc:docMk/>
            <pc:sldMk cId="1172894977" sldId="275"/>
            <ac:spMk id="77" creationId="{822D3192-6591-0195-0B25-0642FF244F3E}"/>
          </ac:spMkLst>
        </pc:spChg>
        <pc:spChg chg="mod">
          <ac:chgData name="Cami Teixeira" userId="91cad3ecbccbd681" providerId="LiveId" clId="{9A625F51-3C4D-4952-9FC6-639CCDC78450}" dt="2025-01-30T12:28:13.485" v="220"/>
          <ac:spMkLst>
            <pc:docMk/>
            <pc:sldMk cId="1172894977" sldId="275"/>
            <ac:spMk id="78" creationId="{EAECF9BF-8DC6-4CD2-3FF0-E415A3AC02A8}"/>
          </ac:spMkLst>
        </pc:spChg>
      </pc:sldChg>
      <pc:sldChg chg="modSp add mod">
        <pc:chgData name="Cami Teixeira" userId="91cad3ecbccbd681" providerId="LiveId" clId="{9A625F51-3C4D-4952-9FC6-639CCDC78450}" dt="2025-01-30T12:29:58.441" v="239" actId="1035"/>
        <pc:sldMkLst>
          <pc:docMk/>
          <pc:sldMk cId="3496536577" sldId="276"/>
        </pc:sldMkLst>
        <pc:spChg chg="mod">
          <ac:chgData name="Cami Teixeira" userId="91cad3ecbccbd681" providerId="LiveId" clId="{9A625F51-3C4D-4952-9FC6-639CCDC78450}" dt="2025-01-30T12:29:58.441" v="239" actId="1035"/>
          <ac:spMkLst>
            <pc:docMk/>
            <pc:sldMk cId="3496536577" sldId="276"/>
            <ac:spMk id="77" creationId="{D4DDC870-F2FC-E720-0955-44EEDEDCAC5B}"/>
          </ac:spMkLst>
        </pc:spChg>
        <pc:spChg chg="mod">
          <ac:chgData name="Cami Teixeira" userId="91cad3ecbccbd681" providerId="LiveId" clId="{9A625F51-3C4D-4952-9FC6-639CCDC78450}" dt="2025-01-30T12:28:15.686" v="221"/>
          <ac:spMkLst>
            <pc:docMk/>
            <pc:sldMk cId="3496536577" sldId="276"/>
            <ac:spMk id="78" creationId="{C7A13A0D-8763-B9D7-5C71-1A9994563F20}"/>
          </ac:spMkLst>
        </pc:spChg>
      </pc:sldChg>
      <pc:sldChg chg="modSp add mod">
        <pc:chgData name="Cami Teixeira" userId="91cad3ecbccbd681" providerId="LiveId" clId="{9A625F51-3C4D-4952-9FC6-639CCDC78450}" dt="2025-01-30T12:30:09.429" v="246" actId="1035"/>
        <pc:sldMkLst>
          <pc:docMk/>
          <pc:sldMk cId="3179018174" sldId="277"/>
        </pc:sldMkLst>
        <pc:spChg chg="mod">
          <ac:chgData name="Cami Teixeira" userId="91cad3ecbccbd681" providerId="LiveId" clId="{9A625F51-3C4D-4952-9FC6-639CCDC78450}" dt="2025-01-30T12:30:09.429" v="246" actId="1035"/>
          <ac:spMkLst>
            <pc:docMk/>
            <pc:sldMk cId="3179018174" sldId="277"/>
            <ac:spMk id="77" creationId="{9EDB37C6-139D-0413-A36C-879DE44F4DAE}"/>
          </ac:spMkLst>
        </pc:spChg>
        <pc:spChg chg="mod">
          <ac:chgData name="Cami Teixeira" userId="91cad3ecbccbd681" providerId="LiveId" clId="{9A625F51-3C4D-4952-9FC6-639CCDC78450}" dt="2025-01-30T12:28:18.785" v="222"/>
          <ac:spMkLst>
            <pc:docMk/>
            <pc:sldMk cId="3179018174" sldId="277"/>
            <ac:spMk id="78" creationId="{4DEF2054-23C7-561A-8E60-1C57E5164379}"/>
          </ac:spMkLst>
        </pc:spChg>
      </pc:sldChg>
      <pc:sldChg chg="modSp add del mod">
        <pc:chgData name="Cami Teixeira" userId="91cad3ecbccbd681" providerId="LiveId" clId="{9A625F51-3C4D-4952-9FC6-639CCDC78450}" dt="2025-01-30T12:25:48.731" v="172" actId="2696"/>
        <pc:sldMkLst>
          <pc:docMk/>
          <pc:sldMk cId="3181396302" sldId="278"/>
        </pc:sldMkLst>
      </pc:sldChg>
      <pc:sldChg chg="modSp add mod">
        <pc:chgData name="Cami Teixeira" userId="91cad3ecbccbd681" providerId="LiveId" clId="{9A625F51-3C4D-4952-9FC6-639CCDC78450}" dt="2025-01-30T12:30:18.813" v="257" actId="1035"/>
        <pc:sldMkLst>
          <pc:docMk/>
          <pc:sldMk cId="1395793514" sldId="279"/>
        </pc:sldMkLst>
        <pc:spChg chg="mod">
          <ac:chgData name="Cami Teixeira" userId="91cad3ecbccbd681" providerId="LiveId" clId="{9A625F51-3C4D-4952-9FC6-639CCDC78450}" dt="2025-01-30T12:30:18.813" v="257" actId="1035"/>
          <ac:spMkLst>
            <pc:docMk/>
            <pc:sldMk cId="1395793514" sldId="279"/>
            <ac:spMk id="77" creationId="{8A894737-03DA-122D-3280-F5DEDA0918AC}"/>
          </ac:spMkLst>
        </pc:spChg>
        <pc:spChg chg="mod">
          <ac:chgData name="Cami Teixeira" userId="91cad3ecbccbd681" providerId="LiveId" clId="{9A625F51-3C4D-4952-9FC6-639CCDC78450}" dt="2025-01-30T12:28:20.856" v="223"/>
          <ac:spMkLst>
            <pc:docMk/>
            <pc:sldMk cId="1395793514" sldId="279"/>
            <ac:spMk id="78" creationId="{C6C3AC95-DD0A-6016-93B5-EFA71C2613AD}"/>
          </ac:spMkLst>
        </pc:spChg>
      </pc:sldChg>
      <pc:sldChg chg="modSp add mod">
        <pc:chgData name="Cami Teixeira" userId="91cad3ecbccbd681" providerId="LiveId" clId="{9A625F51-3C4D-4952-9FC6-639CCDC78450}" dt="2025-01-30T12:30:58.402" v="276" actId="113"/>
        <pc:sldMkLst>
          <pc:docMk/>
          <pc:sldMk cId="3769028854" sldId="280"/>
        </pc:sldMkLst>
        <pc:spChg chg="mod">
          <ac:chgData name="Cami Teixeira" userId="91cad3ecbccbd681" providerId="LiveId" clId="{9A625F51-3C4D-4952-9FC6-639CCDC78450}" dt="2025-01-30T12:30:58.402" v="276" actId="113"/>
          <ac:spMkLst>
            <pc:docMk/>
            <pc:sldMk cId="3769028854" sldId="280"/>
            <ac:spMk id="77" creationId="{ABFD38E8-4D76-08A2-C8FF-C447F1CB252C}"/>
          </ac:spMkLst>
        </pc:spChg>
        <pc:spChg chg="mod">
          <ac:chgData name="Cami Teixeira" userId="91cad3ecbccbd681" providerId="LiveId" clId="{9A625F51-3C4D-4952-9FC6-639CCDC78450}" dt="2025-01-30T12:28:23.492" v="224"/>
          <ac:spMkLst>
            <pc:docMk/>
            <pc:sldMk cId="3769028854" sldId="280"/>
            <ac:spMk id="78" creationId="{1BFFA82F-F4C8-A191-E1D4-95F549F103A0}"/>
          </ac:spMkLst>
        </pc:spChg>
      </pc:sldChg>
    </pc:docChg>
  </pc:docChgLst>
  <pc:docChgLst>
    <pc:chgData name="Cami Teixeira" userId="91cad3ecbccbd681" providerId="LiveId" clId="{B9C24C24-A749-49BD-93AC-2816672531BB}"/>
    <pc:docChg chg="undo custSel addSld modSld">
      <pc:chgData name="Cami Teixeira" userId="91cad3ecbccbd681" providerId="LiveId" clId="{B9C24C24-A749-49BD-93AC-2816672531BB}" dt="2025-02-03T15:34:53.358" v="580" actId="20577"/>
      <pc:docMkLst>
        <pc:docMk/>
      </pc:docMkLst>
      <pc:sldChg chg="modSp mod">
        <pc:chgData name="Cami Teixeira" userId="91cad3ecbccbd681" providerId="LiveId" clId="{B9C24C24-A749-49BD-93AC-2816672531BB}" dt="2025-01-30T15:47:35.633" v="18" actId="20577"/>
        <pc:sldMkLst>
          <pc:docMk/>
          <pc:sldMk cId="0" sldId="256"/>
        </pc:sldMkLst>
        <pc:spChg chg="mod">
          <ac:chgData name="Cami Teixeira" userId="91cad3ecbccbd681" providerId="LiveId" clId="{B9C24C24-A749-49BD-93AC-2816672531BB}" dt="2025-01-30T15:47:35.633" v="18" actId="20577"/>
          <ac:spMkLst>
            <pc:docMk/>
            <pc:sldMk cId="0" sldId="256"/>
            <ac:spMk id="54" creationId="{00000000-0000-0000-0000-000000000000}"/>
          </ac:spMkLst>
        </pc:spChg>
      </pc:sldChg>
      <pc:sldChg chg="modSp mod">
        <pc:chgData name="Cami Teixeira" userId="91cad3ecbccbd681" providerId="LiveId" clId="{B9C24C24-A749-49BD-93AC-2816672531BB}" dt="2025-01-30T16:20:49.642" v="569" actId="20577"/>
        <pc:sldMkLst>
          <pc:docMk/>
          <pc:sldMk cId="0" sldId="260"/>
        </pc:sldMkLst>
        <pc:spChg chg="mod">
          <ac:chgData name="Cami Teixeira" userId="91cad3ecbccbd681" providerId="LiveId" clId="{B9C24C24-A749-49BD-93AC-2816672531BB}" dt="2025-01-30T16:11:33.183" v="421" actId="1076"/>
          <ac:spMkLst>
            <pc:docMk/>
            <pc:sldMk cId="0" sldId="260"/>
            <ac:spMk id="77" creationId="{00000000-0000-0000-0000-000000000000}"/>
          </ac:spMkLst>
        </pc:spChg>
        <pc:spChg chg="mod">
          <ac:chgData name="Cami Teixeira" userId="91cad3ecbccbd681" providerId="LiveId" clId="{B9C24C24-A749-49BD-93AC-2816672531BB}" dt="2025-01-30T16:20:49.642" v="569" actId="20577"/>
          <ac:spMkLst>
            <pc:docMk/>
            <pc:sldMk cId="0" sldId="260"/>
            <ac:spMk id="78" creationId="{00000000-0000-0000-0000-000000000000}"/>
          </ac:spMkLst>
        </pc:spChg>
      </pc:sldChg>
      <pc:sldChg chg="addSp modSp mod">
        <pc:chgData name="Cami Teixeira" userId="91cad3ecbccbd681" providerId="LiveId" clId="{B9C24C24-A749-49BD-93AC-2816672531BB}" dt="2025-01-30T16:20:56.923" v="570"/>
        <pc:sldMkLst>
          <pc:docMk/>
          <pc:sldMk cId="1382945391" sldId="270"/>
        </pc:sldMkLst>
        <pc:spChg chg="add mod">
          <ac:chgData name="Cami Teixeira" userId="91cad3ecbccbd681" providerId="LiveId" clId="{B9C24C24-A749-49BD-93AC-2816672531BB}" dt="2025-01-30T16:12:00.594" v="424" actId="1076"/>
          <ac:spMkLst>
            <pc:docMk/>
            <pc:sldMk cId="1382945391" sldId="270"/>
            <ac:spMk id="2" creationId="{6F1EDE89-2D8D-5E96-9AB8-480A1F5C47C1}"/>
          </ac:spMkLst>
        </pc:spChg>
        <pc:spChg chg="add mod">
          <ac:chgData name="Cami Teixeira" userId="91cad3ecbccbd681" providerId="LiveId" clId="{B9C24C24-A749-49BD-93AC-2816672531BB}" dt="2025-01-30T16:11:54.539" v="423" actId="1076"/>
          <ac:spMkLst>
            <pc:docMk/>
            <pc:sldMk cId="1382945391" sldId="270"/>
            <ac:spMk id="4" creationId="{5D403D84-89C5-4021-CFBE-1A4DD80B472F}"/>
          </ac:spMkLst>
        </pc:spChg>
        <pc:spChg chg="add mod">
          <ac:chgData name="Cami Teixeira" userId="91cad3ecbccbd681" providerId="LiveId" clId="{B9C24C24-A749-49BD-93AC-2816672531BB}" dt="2025-01-30T16:12:20.719" v="478" actId="1035"/>
          <ac:spMkLst>
            <pc:docMk/>
            <pc:sldMk cId="1382945391" sldId="270"/>
            <ac:spMk id="7" creationId="{6E362DE5-E8AA-ED0C-6972-D3A6AACFA87D}"/>
          </ac:spMkLst>
        </pc:spChg>
        <pc:spChg chg="add mod">
          <ac:chgData name="Cami Teixeira" userId="91cad3ecbccbd681" providerId="LiveId" clId="{B9C24C24-A749-49BD-93AC-2816672531BB}" dt="2025-01-30T16:12:06.645" v="425" actId="1076"/>
          <ac:spMkLst>
            <pc:docMk/>
            <pc:sldMk cId="1382945391" sldId="270"/>
            <ac:spMk id="9" creationId="{80E81305-BC42-94CE-BB2F-7FD5810186AE}"/>
          </ac:spMkLst>
        </pc:spChg>
        <pc:spChg chg="mod">
          <ac:chgData name="Cami Teixeira" userId="91cad3ecbccbd681" providerId="LiveId" clId="{B9C24C24-A749-49BD-93AC-2816672531BB}" dt="2025-01-30T16:11:42.186" v="422" actId="1076"/>
          <ac:spMkLst>
            <pc:docMk/>
            <pc:sldMk cId="1382945391" sldId="270"/>
            <ac:spMk id="77" creationId="{65327D14-8AE6-F633-2B85-3E502FA0F022}"/>
          </ac:spMkLst>
        </pc:spChg>
        <pc:spChg chg="mod">
          <ac:chgData name="Cami Teixeira" userId="91cad3ecbccbd681" providerId="LiveId" clId="{B9C24C24-A749-49BD-93AC-2816672531BB}" dt="2025-01-30T16:20:56.923" v="570"/>
          <ac:spMkLst>
            <pc:docMk/>
            <pc:sldMk cId="1382945391" sldId="270"/>
            <ac:spMk id="78" creationId="{02738786-950F-96D7-60C4-AC0ECF2B7F27}"/>
          </ac:spMkLst>
        </pc:spChg>
      </pc:sldChg>
      <pc:sldChg chg="modSp mod">
        <pc:chgData name="Cami Teixeira" userId="91cad3ecbccbd681" providerId="LiveId" clId="{B9C24C24-A749-49BD-93AC-2816672531BB}" dt="2025-01-30T16:18:53.960" v="543" actId="20577"/>
        <pc:sldMkLst>
          <pc:docMk/>
          <pc:sldMk cId="3215317006" sldId="271"/>
        </pc:sldMkLst>
        <pc:spChg chg="mod">
          <ac:chgData name="Cami Teixeira" userId="91cad3ecbccbd681" providerId="LiveId" clId="{B9C24C24-A749-49BD-93AC-2816672531BB}" dt="2025-01-30T16:18:53.960" v="543" actId="20577"/>
          <ac:spMkLst>
            <pc:docMk/>
            <pc:sldMk cId="3215317006" sldId="271"/>
            <ac:spMk id="66" creationId="{DA19CAD5-0B88-43C3-3B43-C839686A6E29}"/>
          </ac:spMkLst>
        </pc:spChg>
      </pc:sldChg>
      <pc:sldChg chg="addSp modSp mod">
        <pc:chgData name="Cami Teixeira" userId="91cad3ecbccbd681" providerId="LiveId" clId="{B9C24C24-A749-49BD-93AC-2816672531BB}" dt="2025-01-30T16:20:59.356" v="571"/>
        <pc:sldMkLst>
          <pc:docMk/>
          <pc:sldMk cId="1200157341" sldId="274"/>
        </pc:sldMkLst>
        <pc:spChg chg="add mod">
          <ac:chgData name="Cami Teixeira" userId="91cad3ecbccbd681" providerId="LiveId" clId="{B9C24C24-A749-49BD-93AC-2816672531BB}" dt="2025-01-30T16:16:47.839" v="513" actId="1076"/>
          <ac:spMkLst>
            <pc:docMk/>
            <pc:sldMk cId="1200157341" sldId="274"/>
            <ac:spMk id="3" creationId="{BF514F68-9415-99BD-339E-3C791702667D}"/>
          </ac:spMkLst>
        </pc:spChg>
        <pc:spChg chg="mod">
          <ac:chgData name="Cami Teixeira" userId="91cad3ecbccbd681" providerId="LiveId" clId="{B9C24C24-A749-49BD-93AC-2816672531BB}" dt="2025-01-30T16:11:03.463" v="415" actId="1076"/>
          <ac:spMkLst>
            <pc:docMk/>
            <pc:sldMk cId="1200157341" sldId="274"/>
            <ac:spMk id="77" creationId="{F72A1145-007D-74CB-7BC8-C0510EEBFCE8}"/>
          </ac:spMkLst>
        </pc:spChg>
        <pc:spChg chg="mod">
          <ac:chgData name="Cami Teixeira" userId="91cad3ecbccbd681" providerId="LiveId" clId="{B9C24C24-A749-49BD-93AC-2816672531BB}" dt="2025-01-30T16:20:59.356" v="571"/>
          <ac:spMkLst>
            <pc:docMk/>
            <pc:sldMk cId="1200157341" sldId="274"/>
            <ac:spMk id="78" creationId="{429BD8D4-EC4C-462F-E80F-CA6DEFCBC43D}"/>
          </ac:spMkLst>
        </pc:spChg>
      </pc:sldChg>
      <pc:sldChg chg="addSp modSp mod">
        <pc:chgData name="Cami Teixeira" userId="91cad3ecbccbd681" providerId="LiveId" clId="{B9C24C24-A749-49BD-93AC-2816672531BB}" dt="2025-01-30T16:21:02.859" v="572"/>
        <pc:sldMkLst>
          <pc:docMk/>
          <pc:sldMk cId="1172894977" sldId="275"/>
        </pc:sldMkLst>
        <pc:spChg chg="add mod">
          <ac:chgData name="Cami Teixeira" userId="91cad3ecbccbd681" providerId="LiveId" clId="{B9C24C24-A749-49BD-93AC-2816672531BB}" dt="2025-01-30T16:10:54.685" v="413" actId="1076"/>
          <ac:spMkLst>
            <pc:docMk/>
            <pc:sldMk cId="1172894977" sldId="275"/>
            <ac:spMk id="3" creationId="{A15E7914-F8FD-A419-D4F3-039E9FCD3C44}"/>
          </ac:spMkLst>
        </pc:spChg>
        <pc:spChg chg="mod">
          <ac:chgData name="Cami Teixeira" userId="91cad3ecbccbd681" providerId="LiveId" clId="{B9C24C24-A749-49BD-93AC-2816672531BB}" dt="2025-01-30T16:10:58.695" v="414" actId="1076"/>
          <ac:spMkLst>
            <pc:docMk/>
            <pc:sldMk cId="1172894977" sldId="275"/>
            <ac:spMk id="77" creationId="{822D3192-6591-0195-0B25-0642FF244F3E}"/>
          </ac:spMkLst>
        </pc:spChg>
        <pc:spChg chg="mod">
          <ac:chgData name="Cami Teixeira" userId="91cad3ecbccbd681" providerId="LiveId" clId="{B9C24C24-A749-49BD-93AC-2816672531BB}" dt="2025-01-30T16:21:02.859" v="572"/>
          <ac:spMkLst>
            <pc:docMk/>
            <pc:sldMk cId="1172894977" sldId="275"/>
            <ac:spMk id="78" creationId="{EAECF9BF-8DC6-4CD2-3FF0-E415A3AC02A8}"/>
          </ac:spMkLst>
        </pc:spChg>
      </pc:sldChg>
      <pc:sldChg chg="addSp modSp mod">
        <pc:chgData name="Cami Teixeira" userId="91cad3ecbccbd681" providerId="LiveId" clId="{B9C24C24-A749-49BD-93AC-2816672531BB}" dt="2025-01-30T16:21:05.328" v="573"/>
        <pc:sldMkLst>
          <pc:docMk/>
          <pc:sldMk cId="3496536577" sldId="276"/>
        </pc:sldMkLst>
        <pc:spChg chg="add mod">
          <ac:chgData name="Cami Teixeira" userId="91cad3ecbccbd681" providerId="LiveId" clId="{B9C24C24-A749-49BD-93AC-2816672531BB}" dt="2025-01-30T16:16:05.426" v="508" actId="1076"/>
          <ac:spMkLst>
            <pc:docMk/>
            <pc:sldMk cId="3496536577" sldId="276"/>
            <ac:spMk id="3" creationId="{3067A200-3850-72E4-5261-C38A60EE0B06}"/>
          </ac:spMkLst>
        </pc:spChg>
        <pc:spChg chg="add mod">
          <ac:chgData name="Cami Teixeira" userId="91cad3ecbccbd681" providerId="LiveId" clId="{B9C24C24-A749-49BD-93AC-2816672531BB}" dt="2025-01-30T16:16:05.426" v="508" actId="1076"/>
          <ac:spMkLst>
            <pc:docMk/>
            <pc:sldMk cId="3496536577" sldId="276"/>
            <ac:spMk id="5" creationId="{C09EA1FF-7B50-83EE-1304-CFC38FD08582}"/>
          </ac:spMkLst>
        </pc:spChg>
        <pc:spChg chg="add mod">
          <ac:chgData name="Cami Teixeira" userId="91cad3ecbccbd681" providerId="LiveId" clId="{B9C24C24-A749-49BD-93AC-2816672531BB}" dt="2025-01-30T16:16:05.426" v="508" actId="1076"/>
          <ac:spMkLst>
            <pc:docMk/>
            <pc:sldMk cId="3496536577" sldId="276"/>
            <ac:spMk id="7" creationId="{0B3B5EE9-3232-DD9B-D7A3-3F775B409858}"/>
          </ac:spMkLst>
        </pc:spChg>
        <pc:spChg chg="mod">
          <ac:chgData name="Cami Teixeira" userId="91cad3ecbccbd681" providerId="LiveId" clId="{B9C24C24-A749-49BD-93AC-2816672531BB}" dt="2025-01-30T16:15:28.448" v="502" actId="1076"/>
          <ac:spMkLst>
            <pc:docMk/>
            <pc:sldMk cId="3496536577" sldId="276"/>
            <ac:spMk id="77" creationId="{D4DDC870-F2FC-E720-0955-44EEDEDCAC5B}"/>
          </ac:spMkLst>
        </pc:spChg>
        <pc:spChg chg="mod">
          <ac:chgData name="Cami Teixeira" userId="91cad3ecbccbd681" providerId="LiveId" clId="{B9C24C24-A749-49BD-93AC-2816672531BB}" dt="2025-01-30T16:21:05.328" v="573"/>
          <ac:spMkLst>
            <pc:docMk/>
            <pc:sldMk cId="3496536577" sldId="276"/>
            <ac:spMk id="78" creationId="{C7A13A0D-8763-B9D7-5C71-1A9994563F20}"/>
          </ac:spMkLst>
        </pc:spChg>
      </pc:sldChg>
      <pc:sldChg chg="addSp modSp mod">
        <pc:chgData name="Cami Teixeira" userId="91cad3ecbccbd681" providerId="LiveId" clId="{B9C24C24-A749-49BD-93AC-2816672531BB}" dt="2025-01-30T16:22:05.825" v="578" actId="1076"/>
        <pc:sldMkLst>
          <pc:docMk/>
          <pc:sldMk cId="3179018174" sldId="277"/>
        </pc:sldMkLst>
        <pc:spChg chg="add mod">
          <ac:chgData name="Cami Teixeira" userId="91cad3ecbccbd681" providerId="LiveId" clId="{B9C24C24-A749-49BD-93AC-2816672531BB}" dt="2025-01-30T16:16:33.672" v="512" actId="1076"/>
          <ac:spMkLst>
            <pc:docMk/>
            <pc:sldMk cId="3179018174" sldId="277"/>
            <ac:spMk id="3" creationId="{7AB464BC-C071-2809-9A87-E0CF78793BC0}"/>
          </ac:spMkLst>
        </pc:spChg>
        <pc:spChg chg="add mod">
          <ac:chgData name="Cami Teixeira" userId="91cad3ecbccbd681" providerId="LiveId" clId="{B9C24C24-A749-49BD-93AC-2816672531BB}" dt="2025-01-30T16:16:33.672" v="512" actId="1076"/>
          <ac:spMkLst>
            <pc:docMk/>
            <pc:sldMk cId="3179018174" sldId="277"/>
            <ac:spMk id="5" creationId="{8BE62278-4E70-9F59-F5D8-DC3C4E8A28AA}"/>
          </ac:spMkLst>
        </pc:spChg>
        <pc:spChg chg="mod">
          <ac:chgData name="Cami Teixeira" userId="91cad3ecbccbd681" providerId="LiveId" clId="{B9C24C24-A749-49BD-93AC-2816672531BB}" dt="2025-01-30T16:22:05.825" v="578" actId="1076"/>
          <ac:spMkLst>
            <pc:docMk/>
            <pc:sldMk cId="3179018174" sldId="277"/>
            <ac:spMk id="77" creationId="{9EDB37C6-139D-0413-A36C-879DE44F4DAE}"/>
          </ac:spMkLst>
        </pc:spChg>
        <pc:spChg chg="mod">
          <ac:chgData name="Cami Teixeira" userId="91cad3ecbccbd681" providerId="LiveId" clId="{B9C24C24-A749-49BD-93AC-2816672531BB}" dt="2025-01-30T16:21:07.497" v="574"/>
          <ac:spMkLst>
            <pc:docMk/>
            <pc:sldMk cId="3179018174" sldId="277"/>
            <ac:spMk id="78" creationId="{4DEF2054-23C7-561A-8E60-1C57E5164379}"/>
          </ac:spMkLst>
        </pc:spChg>
      </pc:sldChg>
      <pc:sldChg chg="addSp modSp mod">
        <pc:chgData name="Cami Teixeira" userId="91cad3ecbccbd681" providerId="LiveId" clId="{B9C24C24-A749-49BD-93AC-2816672531BB}" dt="2025-01-30T16:21:58.375" v="577" actId="1076"/>
        <pc:sldMkLst>
          <pc:docMk/>
          <pc:sldMk cId="1395793514" sldId="279"/>
        </pc:sldMkLst>
        <pc:spChg chg="add mod">
          <ac:chgData name="Cami Teixeira" userId="91cad3ecbccbd681" providerId="LiveId" clId="{B9C24C24-A749-49BD-93AC-2816672531BB}" dt="2025-01-30T16:17:08.274" v="515" actId="255"/>
          <ac:spMkLst>
            <pc:docMk/>
            <pc:sldMk cId="1395793514" sldId="279"/>
            <ac:spMk id="3" creationId="{C07E9EF5-1896-17CE-392D-C49493BF37E8}"/>
          </ac:spMkLst>
        </pc:spChg>
        <pc:spChg chg="mod">
          <ac:chgData name="Cami Teixeira" userId="91cad3ecbccbd681" providerId="LiveId" clId="{B9C24C24-A749-49BD-93AC-2816672531BB}" dt="2025-01-30T16:21:58.375" v="577" actId="1076"/>
          <ac:spMkLst>
            <pc:docMk/>
            <pc:sldMk cId="1395793514" sldId="279"/>
            <ac:spMk id="77" creationId="{8A894737-03DA-122D-3280-F5DEDA0918AC}"/>
          </ac:spMkLst>
        </pc:spChg>
        <pc:spChg chg="mod">
          <ac:chgData name="Cami Teixeira" userId="91cad3ecbccbd681" providerId="LiveId" clId="{B9C24C24-A749-49BD-93AC-2816672531BB}" dt="2025-01-30T16:21:09.884" v="575"/>
          <ac:spMkLst>
            <pc:docMk/>
            <pc:sldMk cId="1395793514" sldId="279"/>
            <ac:spMk id="78" creationId="{C6C3AC95-DD0A-6016-93B5-EFA71C2613AD}"/>
          </ac:spMkLst>
        </pc:spChg>
      </pc:sldChg>
      <pc:sldChg chg="addSp delSp modSp mod">
        <pc:chgData name="Cami Teixeira" userId="91cad3ecbccbd681" providerId="LiveId" clId="{B9C24C24-A749-49BD-93AC-2816672531BB}" dt="2025-02-03T15:34:53.358" v="580" actId="20577"/>
        <pc:sldMkLst>
          <pc:docMk/>
          <pc:sldMk cId="3769028854" sldId="280"/>
        </pc:sldMkLst>
        <pc:spChg chg="add mod">
          <ac:chgData name="Cami Teixeira" userId="91cad3ecbccbd681" providerId="LiveId" clId="{B9C24C24-A749-49BD-93AC-2816672531BB}" dt="2025-01-30T16:17:28.291" v="519" actId="255"/>
          <ac:spMkLst>
            <pc:docMk/>
            <pc:sldMk cId="3769028854" sldId="280"/>
            <ac:spMk id="3" creationId="{9CEBB020-25F7-EFA5-E327-DFD2B8D6070C}"/>
          </ac:spMkLst>
        </pc:spChg>
        <pc:spChg chg="add mod">
          <ac:chgData name="Cami Teixeira" userId="91cad3ecbccbd681" providerId="LiveId" clId="{B9C24C24-A749-49BD-93AC-2816672531BB}" dt="2025-01-30T16:18:01.026" v="528" actId="1076"/>
          <ac:spMkLst>
            <pc:docMk/>
            <pc:sldMk cId="3769028854" sldId="280"/>
            <ac:spMk id="8" creationId="{563C377E-07A9-9B94-53D2-DF4394E54F87}"/>
          </ac:spMkLst>
        </pc:spChg>
        <pc:spChg chg="add mod">
          <ac:chgData name="Cami Teixeira" userId="91cad3ecbccbd681" providerId="LiveId" clId="{B9C24C24-A749-49BD-93AC-2816672531BB}" dt="2025-01-30T16:17:56.608" v="527" actId="1076"/>
          <ac:spMkLst>
            <pc:docMk/>
            <pc:sldMk cId="3769028854" sldId="280"/>
            <ac:spMk id="10" creationId="{572CEAC1-FF34-EF38-47A4-10099430A86B}"/>
          </ac:spMkLst>
        </pc:spChg>
        <pc:spChg chg="mod">
          <ac:chgData name="Cami Teixeira" userId="91cad3ecbccbd681" providerId="LiveId" clId="{B9C24C24-A749-49BD-93AC-2816672531BB}" dt="2025-02-03T15:34:53.358" v="580" actId="20577"/>
          <ac:spMkLst>
            <pc:docMk/>
            <pc:sldMk cId="3769028854" sldId="280"/>
            <ac:spMk id="77" creationId="{ABFD38E8-4D76-08A2-C8FF-C447F1CB252C}"/>
          </ac:spMkLst>
        </pc:spChg>
        <pc:spChg chg="mod">
          <ac:chgData name="Cami Teixeira" userId="91cad3ecbccbd681" providerId="LiveId" clId="{B9C24C24-A749-49BD-93AC-2816672531BB}" dt="2025-01-30T16:21:12.801" v="576"/>
          <ac:spMkLst>
            <pc:docMk/>
            <pc:sldMk cId="3769028854" sldId="280"/>
            <ac:spMk id="78" creationId="{1BFFA82F-F4C8-A191-E1D4-95F549F103A0}"/>
          </ac:spMkLst>
        </pc:spChg>
        <pc:graphicFrameChg chg="add mod modGraphic">
          <ac:chgData name="Cami Teixeira" userId="91cad3ecbccbd681" providerId="LiveId" clId="{B9C24C24-A749-49BD-93AC-2816672531BB}" dt="2025-01-30T16:04:21.334" v="351" actId="1076"/>
          <ac:graphicFrameMkLst>
            <pc:docMk/>
            <pc:sldMk cId="3769028854" sldId="280"/>
            <ac:graphicFrameMk id="6" creationId="{9A43CA0B-A476-4CBD-7F34-54FE1A37D1AD}"/>
          </ac:graphicFrameMkLst>
        </pc:graphicFrameChg>
      </pc:sldChg>
      <pc:sldChg chg="modSp add mod">
        <pc:chgData name="Cami Teixeira" userId="91cad3ecbccbd681" providerId="LiveId" clId="{B9C24C24-A749-49BD-93AC-2816672531BB}" dt="2025-01-30T16:19:46.868" v="548" actId="120"/>
        <pc:sldMkLst>
          <pc:docMk/>
          <pc:sldMk cId="1798942757" sldId="281"/>
        </pc:sldMkLst>
        <pc:spChg chg="mod">
          <ac:chgData name="Cami Teixeira" userId="91cad3ecbccbd681" providerId="LiveId" clId="{B9C24C24-A749-49BD-93AC-2816672531BB}" dt="2025-01-30T16:19:46.868" v="548" actId="120"/>
          <ac:spMkLst>
            <pc:docMk/>
            <pc:sldMk cId="1798942757" sldId="281"/>
            <ac:spMk id="66" creationId="{10A9043B-0CEE-839B-1825-FA07B20CD2F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6bfaf50f21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6bfaf50f21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>
          <a:extLst>
            <a:ext uri="{FF2B5EF4-FFF2-40B4-BE49-F238E27FC236}">
              <a16:creationId xmlns:a16="http://schemas.microsoft.com/office/drawing/2014/main" id="{F8883823-D3D9-E313-8C5C-EE427515C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5149079fd1_0_25:notes">
            <a:extLst>
              <a:ext uri="{FF2B5EF4-FFF2-40B4-BE49-F238E27FC236}">
                <a16:creationId xmlns:a16="http://schemas.microsoft.com/office/drawing/2014/main" id="{0CEF4F7E-AEE4-AFB4-5FE8-ED621FE0C4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5149079fd1_0_25:notes">
            <a:extLst>
              <a:ext uri="{FF2B5EF4-FFF2-40B4-BE49-F238E27FC236}">
                <a16:creationId xmlns:a16="http://schemas.microsoft.com/office/drawing/2014/main" id="{336F4A69-B263-A336-70C0-0C02AD38458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177647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>
          <a:extLst>
            <a:ext uri="{FF2B5EF4-FFF2-40B4-BE49-F238E27FC236}">
              <a16:creationId xmlns:a16="http://schemas.microsoft.com/office/drawing/2014/main" id="{64C550F0-CEC0-2A9E-8B5D-C8C4946C7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5149079fd1_0_25:notes">
            <a:extLst>
              <a:ext uri="{FF2B5EF4-FFF2-40B4-BE49-F238E27FC236}">
                <a16:creationId xmlns:a16="http://schemas.microsoft.com/office/drawing/2014/main" id="{2C30E5BC-B612-D1B8-F412-AD0241E421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5149079fd1_0_25:notes">
            <a:extLst>
              <a:ext uri="{FF2B5EF4-FFF2-40B4-BE49-F238E27FC236}">
                <a16:creationId xmlns:a16="http://schemas.microsoft.com/office/drawing/2014/main" id="{2DB83A10-AA8F-3C85-92C2-8517E2F794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47859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6be9e79271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6be9e79271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>
          <a:extLst>
            <a:ext uri="{FF2B5EF4-FFF2-40B4-BE49-F238E27FC236}">
              <a16:creationId xmlns:a16="http://schemas.microsoft.com/office/drawing/2014/main" id="{7E7F1A5F-F785-CEA4-B6B1-6583FF684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6be9e79271_0_17:notes">
            <a:extLst>
              <a:ext uri="{FF2B5EF4-FFF2-40B4-BE49-F238E27FC236}">
                <a16:creationId xmlns:a16="http://schemas.microsoft.com/office/drawing/2014/main" id="{A42A4624-F91F-CCF2-9DD3-73490DB8C6A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6be9e79271_0_17:notes">
            <a:extLst>
              <a:ext uri="{FF2B5EF4-FFF2-40B4-BE49-F238E27FC236}">
                <a16:creationId xmlns:a16="http://schemas.microsoft.com/office/drawing/2014/main" id="{22B1F6B0-D334-9571-0E56-509EE85AE2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511563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>
          <a:extLst>
            <a:ext uri="{FF2B5EF4-FFF2-40B4-BE49-F238E27FC236}">
              <a16:creationId xmlns:a16="http://schemas.microsoft.com/office/drawing/2014/main" id="{BA772142-DE5B-90EE-C397-2D590CDB3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6be9e79271_0_17:notes">
            <a:extLst>
              <a:ext uri="{FF2B5EF4-FFF2-40B4-BE49-F238E27FC236}">
                <a16:creationId xmlns:a16="http://schemas.microsoft.com/office/drawing/2014/main" id="{3A40A90E-1832-9725-2A28-07D247ED18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6be9e79271_0_17:notes">
            <a:extLst>
              <a:ext uri="{FF2B5EF4-FFF2-40B4-BE49-F238E27FC236}">
                <a16:creationId xmlns:a16="http://schemas.microsoft.com/office/drawing/2014/main" id="{08330E1A-13B4-8D35-7DD1-29690A59759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41969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>
          <a:extLst>
            <a:ext uri="{FF2B5EF4-FFF2-40B4-BE49-F238E27FC236}">
              <a16:creationId xmlns:a16="http://schemas.microsoft.com/office/drawing/2014/main" id="{B301FD2B-45B0-FAF0-7801-5730DF6C5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6be9e79271_0_17:notes">
            <a:extLst>
              <a:ext uri="{FF2B5EF4-FFF2-40B4-BE49-F238E27FC236}">
                <a16:creationId xmlns:a16="http://schemas.microsoft.com/office/drawing/2014/main" id="{289480EF-1C3A-ACC1-2F55-B394094859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6be9e79271_0_17:notes">
            <a:extLst>
              <a:ext uri="{FF2B5EF4-FFF2-40B4-BE49-F238E27FC236}">
                <a16:creationId xmlns:a16="http://schemas.microsoft.com/office/drawing/2014/main" id="{86AD8631-E483-95DA-3E1B-9CA44E75CF9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97689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>
          <a:extLst>
            <a:ext uri="{FF2B5EF4-FFF2-40B4-BE49-F238E27FC236}">
              <a16:creationId xmlns:a16="http://schemas.microsoft.com/office/drawing/2014/main" id="{CC27CD57-1DBA-C4A6-221C-0BD4E2B15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6be9e79271_0_17:notes">
            <a:extLst>
              <a:ext uri="{FF2B5EF4-FFF2-40B4-BE49-F238E27FC236}">
                <a16:creationId xmlns:a16="http://schemas.microsoft.com/office/drawing/2014/main" id="{E91C34FF-3D8E-4D5D-7CCE-A4654FF994E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6be9e79271_0_17:notes">
            <a:extLst>
              <a:ext uri="{FF2B5EF4-FFF2-40B4-BE49-F238E27FC236}">
                <a16:creationId xmlns:a16="http://schemas.microsoft.com/office/drawing/2014/main" id="{85BF5B7F-8675-5644-8879-92B26FB5FB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91912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>
          <a:extLst>
            <a:ext uri="{FF2B5EF4-FFF2-40B4-BE49-F238E27FC236}">
              <a16:creationId xmlns:a16="http://schemas.microsoft.com/office/drawing/2014/main" id="{E8FAC21E-6DBA-F883-DC82-0699DC746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6be9e79271_0_17:notes">
            <a:extLst>
              <a:ext uri="{FF2B5EF4-FFF2-40B4-BE49-F238E27FC236}">
                <a16:creationId xmlns:a16="http://schemas.microsoft.com/office/drawing/2014/main" id="{A60D839C-1002-A543-2BBA-046A3D3FE5D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6be9e79271_0_17:notes">
            <a:extLst>
              <a:ext uri="{FF2B5EF4-FFF2-40B4-BE49-F238E27FC236}">
                <a16:creationId xmlns:a16="http://schemas.microsoft.com/office/drawing/2014/main" id="{5FEC961A-7ECF-5580-A0D1-FBB2CEE555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228529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>
          <a:extLst>
            <a:ext uri="{FF2B5EF4-FFF2-40B4-BE49-F238E27FC236}">
              <a16:creationId xmlns:a16="http://schemas.microsoft.com/office/drawing/2014/main" id="{A2A0910B-6CEF-F49B-C828-CBBC2DBA2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6be9e79271_0_17:notes">
            <a:extLst>
              <a:ext uri="{FF2B5EF4-FFF2-40B4-BE49-F238E27FC236}">
                <a16:creationId xmlns:a16="http://schemas.microsoft.com/office/drawing/2014/main" id="{90B795DB-579A-8DB7-935F-29A6D164D7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6be9e79271_0_17:notes">
            <a:extLst>
              <a:ext uri="{FF2B5EF4-FFF2-40B4-BE49-F238E27FC236}">
                <a16:creationId xmlns:a16="http://schemas.microsoft.com/office/drawing/2014/main" id="{5E1D2304-7D84-D2AD-6AE8-43FAD7841B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63667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>
          <a:extLst>
            <a:ext uri="{FF2B5EF4-FFF2-40B4-BE49-F238E27FC236}">
              <a16:creationId xmlns:a16="http://schemas.microsoft.com/office/drawing/2014/main" id="{E4294321-A6CB-4A1A-2C19-8046A8775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6be9e79271_0_17:notes">
            <a:extLst>
              <a:ext uri="{FF2B5EF4-FFF2-40B4-BE49-F238E27FC236}">
                <a16:creationId xmlns:a16="http://schemas.microsoft.com/office/drawing/2014/main" id="{F16CA4FD-044B-73C2-3AE5-36B31C8BCB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6be9e79271_0_17:notes">
            <a:extLst>
              <a:ext uri="{FF2B5EF4-FFF2-40B4-BE49-F238E27FC236}">
                <a16:creationId xmlns:a16="http://schemas.microsoft.com/office/drawing/2014/main" id="{2508D2D9-52A2-2D86-DB86-3C43E632A7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89266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923734" y="1384662"/>
            <a:ext cx="5429100" cy="1801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 b="1" dirty="0">
                <a:solidFill>
                  <a:srgbClr val="304269"/>
                </a:solidFill>
                <a:latin typeface="Poppins"/>
                <a:ea typeface="Poppins"/>
                <a:cs typeface="Poppins"/>
                <a:sym typeface="Poppins"/>
              </a:rPr>
              <a:t>Á</a:t>
            </a:r>
            <a:r>
              <a:rPr lang="es-AR" sz="3600" b="1" dirty="0" err="1">
                <a:solidFill>
                  <a:srgbClr val="304269"/>
                </a:solidFill>
                <a:latin typeface="Poppins"/>
                <a:ea typeface="Poppins"/>
                <a:cs typeface="Poppins"/>
                <a:sym typeface="Poppins"/>
              </a:rPr>
              <a:t>lgebras</a:t>
            </a:r>
            <a:r>
              <a:rPr lang="es-AR" sz="3600" b="1" dirty="0">
                <a:solidFill>
                  <a:srgbClr val="304269"/>
                </a:solidFill>
                <a:latin typeface="Poppins"/>
                <a:ea typeface="Poppins"/>
                <a:cs typeface="Poppins"/>
                <a:sym typeface="Poppins"/>
              </a:rPr>
              <a:t> de Boole</a:t>
            </a:r>
            <a:endParaRPr sz="3600" b="1" dirty="0">
              <a:solidFill>
                <a:srgbClr val="304269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923734" y="1614753"/>
            <a:ext cx="5340000" cy="3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000" dirty="0">
                <a:solidFill>
                  <a:srgbClr val="353744"/>
                </a:solidFill>
                <a:latin typeface="Poppins"/>
                <a:ea typeface="Poppins"/>
                <a:cs typeface="Poppins"/>
                <a:sym typeface="Poppins"/>
              </a:rPr>
              <a:t>Matemática</a:t>
            </a:r>
            <a:endParaRPr sz="2000" dirty="0">
              <a:solidFill>
                <a:srgbClr val="353744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5">
          <a:extLst>
            <a:ext uri="{FF2B5EF4-FFF2-40B4-BE49-F238E27FC236}">
              <a16:creationId xmlns:a16="http://schemas.microsoft.com/office/drawing/2014/main" id="{5D4C3006-5687-6361-689C-B4AE28158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>
            <a:extLst>
              <a:ext uri="{FF2B5EF4-FFF2-40B4-BE49-F238E27FC236}">
                <a16:creationId xmlns:a16="http://schemas.microsoft.com/office/drawing/2014/main" id="{DA19CAD5-0B88-43C3-3B43-C839686A6E29}"/>
              </a:ext>
            </a:extLst>
          </p:cNvPr>
          <p:cNvSpPr txBox="1">
            <a:spLocks noGrp="1"/>
          </p:cNvSpPr>
          <p:nvPr>
            <p:ph type="ctrTitle" idx="4294967295"/>
          </p:nvPr>
        </p:nvSpPr>
        <p:spPr>
          <a:xfrm>
            <a:off x="616450" y="1641199"/>
            <a:ext cx="8126613" cy="1511304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700"/>
              </a:spcAft>
            </a:pPr>
            <a:r>
              <a:rPr lang="en-US" sz="1800" b="1" dirty="0">
                <a:effectLst/>
                <a:latin typeface="Ralleway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Conclusión</a:t>
            </a:r>
            <a:br>
              <a:rPr lang="es-AR" sz="1800" dirty="0">
                <a:effectLst/>
                <a:latin typeface="Ralleway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AR" sz="1800" dirty="0">
                <a:effectLst/>
                <a:latin typeface="Ralleway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s-ES" sz="1800" dirty="0">
                <a:latin typeface="Ralleway"/>
              </a:rPr>
              <a:t>Las álgebras de Boole permiten modelar y simplificar sistemas lógicos.</a:t>
            </a:r>
            <a:br>
              <a:rPr lang="es-ES" sz="1800" dirty="0">
                <a:latin typeface="Ralleway"/>
              </a:rPr>
            </a:br>
            <a:r>
              <a:rPr lang="es-ES" sz="1800" dirty="0">
                <a:latin typeface="Ralleway"/>
              </a:rPr>
              <a:t>-Herramienta clave en circuitos digitales y lógica computacional.</a:t>
            </a:r>
            <a:endParaRPr lang="es-AR" sz="1800" dirty="0">
              <a:effectLst/>
              <a:latin typeface="Ralleway"/>
              <a:ea typeface="Calibri" panose="020F0502020204030204" pitchFamily="34" charset="0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15317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5">
          <a:extLst>
            <a:ext uri="{FF2B5EF4-FFF2-40B4-BE49-F238E27FC236}">
              <a16:creationId xmlns:a16="http://schemas.microsoft.com/office/drawing/2014/main" id="{20D1EB46-7AF6-F244-7349-C3B60DE60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>
            <a:extLst>
              <a:ext uri="{FF2B5EF4-FFF2-40B4-BE49-F238E27FC236}">
                <a16:creationId xmlns:a16="http://schemas.microsoft.com/office/drawing/2014/main" id="{10A9043B-0CEE-839B-1825-FA07B20CD2F3}"/>
              </a:ext>
            </a:extLst>
          </p:cNvPr>
          <p:cNvSpPr txBox="1">
            <a:spLocks noGrp="1"/>
          </p:cNvSpPr>
          <p:nvPr>
            <p:ph type="ctrTitle" idx="4294967295"/>
          </p:nvPr>
        </p:nvSpPr>
        <p:spPr>
          <a:xfrm>
            <a:off x="616450" y="1641199"/>
            <a:ext cx="8126613" cy="1511304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700"/>
              </a:spcAft>
            </a:pPr>
            <a:r>
              <a:rPr lang="en-US" sz="1800" b="1" dirty="0">
                <a:effectLst/>
                <a:latin typeface="Ralleway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1" dirty="0" err="1">
                <a:solidFill>
                  <a:schemeClr val="bg2">
                    <a:lumMod val="75000"/>
                  </a:schemeClr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Referencias</a:t>
            </a:r>
            <a:r>
              <a:rPr lang="en-US" sz="1800" b="1" dirty="0">
                <a:solidFill>
                  <a:schemeClr val="bg2">
                    <a:lumMod val="75000"/>
                  </a:schemeClr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</a:t>
            </a:r>
            <a:br>
              <a:rPr lang="es-AR" sz="1800" dirty="0">
                <a:effectLst/>
                <a:latin typeface="Ralleway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ES" sz="1800" dirty="0">
                <a:latin typeface="Ralleway"/>
              </a:rPr>
              <a:t>• "Introducción a los Sistemas Digitales" – Thomas L. Floyd.</a:t>
            </a:r>
            <a:br>
              <a:rPr lang="es-ES" sz="1800" dirty="0">
                <a:latin typeface="Ralleway"/>
              </a:rPr>
            </a:br>
            <a:r>
              <a:rPr lang="en-US" sz="1800" dirty="0">
                <a:latin typeface="Ralleway"/>
              </a:rPr>
              <a:t>• "Boolean Algebra and Its Applications" – J. Eldon </a:t>
            </a:r>
            <a:r>
              <a:rPr lang="en-US" sz="1800" dirty="0" err="1">
                <a:latin typeface="Ralleway"/>
              </a:rPr>
              <a:t>Whitesitt</a:t>
            </a:r>
            <a:br>
              <a:rPr lang="es-ES" sz="1800" dirty="0">
                <a:latin typeface="Ralleway"/>
              </a:rPr>
            </a:br>
            <a:r>
              <a:rPr lang="es-AR" sz="1800" dirty="0">
                <a:latin typeface="Ralleway"/>
              </a:rPr>
              <a:t>• Apuntes de clase</a:t>
            </a:r>
            <a:endParaRPr lang="es-AR" sz="1800" dirty="0">
              <a:effectLst/>
              <a:latin typeface="Ralleway"/>
              <a:ea typeface="Calibri" panose="020F0502020204030204" pitchFamily="34" charset="0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98942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/>
        </p:nvSpPr>
        <p:spPr>
          <a:xfrm>
            <a:off x="1456596" y="1388649"/>
            <a:ext cx="6230807" cy="2029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spcAft>
                <a:spcPts val="800"/>
              </a:spcAft>
            </a:pPr>
            <a:r>
              <a:rPr lang="es-ES" sz="1800" dirty="0">
                <a:effectLst/>
                <a:latin typeface="Ralleway"/>
                <a:ea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AR" sz="28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1. Definición</a:t>
            </a:r>
            <a:endParaRPr lang="es-AR" sz="2800" dirty="0">
              <a:solidFill>
                <a:srgbClr val="C00000"/>
              </a:solidFill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lvl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s-ES" sz="1800" dirty="0">
                <a:latin typeface="Ralleway"/>
              </a:rPr>
              <a:t>Un Álgebra de Boole es una estructura algebraica compuesta por: </a:t>
            </a:r>
          </a:p>
          <a:p>
            <a:pPr marL="285750" lvl="0" indent="-28575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s-ES" sz="1800" dirty="0">
                <a:latin typeface="Ralleway"/>
              </a:rPr>
              <a:t>Un conjunto B con al menos dos elementos (0 y 1) </a:t>
            </a:r>
          </a:p>
          <a:p>
            <a:pPr marL="285750" lvl="0" indent="-28575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s-ES" sz="1800" dirty="0">
                <a:latin typeface="Ralleway"/>
              </a:rPr>
              <a:t>Dos operaciones binarias: ∨ (supremo), ∧ (ínfimo) </a:t>
            </a:r>
          </a:p>
          <a:p>
            <a:pPr marL="285750" lvl="0" indent="-28575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s-ES" sz="1800" dirty="0">
                <a:latin typeface="Ralleway"/>
              </a:rPr>
              <a:t>Una operación unaria: complemento (′)</a:t>
            </a:r>
            <a:endParaRPr sz="1800" dirty="0">
              <a:solidFill>
                <a:srgbClr val="556271"/>
              </a:solidFill>
              <a:latin typeface="Ralleway"/>
              <a:ea typeface="Raleway"/>
              <a:cs typeface="Raleway"/>
              <a:sym typeface="Raleway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rgbClr val="55627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rgbClr val="55627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rgbClr val="55627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rgbClr val="55627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rgbClr val="55627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lt1"/>
              </a:solidFill>
              <a:highlight>
                <a:srgbClr val="556271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688794" y="4826360"/>
            <a:ext cx="6166800" cy="22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600" dirty="0">
                <a:solidFill>
                  <a:srgbClr val="304269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Matemática/ Módulo 1  / Unidad  4 / </a:t>
            </a:r>
            <a:r>
              <a:rPr lang="es-ES" sz="600" dirty="0">
                <a:solidFill>
                  <a:srgbClr val="304269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Álgebras de Boole</a:t>
            </a:r>
            <a:endParaRPr sz="600" dirty="0">
              <a:solidFill>
                <a:srgbClr val="304269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 b="1" dirty="0">
              <a:solidFill>
                <a:srgbClr val="304269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>
          <a:extLst>
            <a:ext uri="{FF2B5EF4-FFF2-40B4-BE49-F238E27FC236}">
              <a16:creationId xmlns:a16="http://schemas.microsoft.com/office/drawing/2014/main" id="{E5684CCB-E4AB-A3E6-1011-5FD81421C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>
            <a:extLst>
              <a:ext uri="{FF2B5EF4-FFF2-40B4-BE49-F238E27FC236}">
                <a16:creationId xmlns:a16="http://schemas.microsoft.com/office/drawing/2014/main" id="{65327D14-8AE6-F633-2B85-3E502FA0F022}"/>
              </a:ext>
            </a:extLst>
          </p:cNvPr>
          <p:cNvSpPr txBox="1"/>
          <p:nvPr/>
        </p:nvSpPr>
        <p:spPr>
          <a:xfrm>
            <a:off x="1272627" y="676914"/>
            <a:ext cx="6598746" cy="4515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70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2.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Propiedades</a:t>
            </a:r>
            <a:r>
              <a:rPr lang="en-US" sz="28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del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Álgebra</a:t>
            </a:r>
            <a:r>
              <a:rPr lang="en-US" sz="28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de Boole</a:t>
            </a:r>
            <a:endParaRPr lang="es-AR" sz="2800" dirty="0">
              <a:solidFill>
                <a:srgbClr val="C00000"/>
              </a:solidFill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</p:txBody>
      </p:sp>
      <p:sp>
        <p:nvSpPr>
          <p:cNvPr id="78" name="Google Shape;78;p17">
            <a:extLst>
              <a:ext uri="{FF2B5EF4-FFF2-40B4-BE49-F238E27FC236}">
                <a16:creationId xmlns:a16="http://schemas.microsoft.com/office/drawing/2014/main" id="{02738786-950F-96D7-60C4-AC0ECF2B7F27}"/>
              </a:ext>
            </a:extLst>
          </p:cNvPr>
          <p:cNvSpPr txBox="1"/>
          <p:nvPr/>
        </p:nvSpPr>
        <p:spPr>
          <a:xfrm>
            <a:off x="688794" y="4826360"/>
            <a:ext cx="6166800" cy="22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600" dirty="0">
                <a:solidFill>
                  <a:srgbClr val="304269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Matemática/ Módulo 1  / Unidad  4 / Álgebras de Boole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 b="1" dirty="0">
              <a:solidFill>
                <a:srgbClr val="304269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" name="Google Shape;77;p17">
            <a:extLst>
              <a:ext uri="{FF2B5EF4-FFF2-40B4-BE49-F238E27FC236}">
                <a16:creationId xmlns:a16="http://schemas.microsoft.com/office/drawing/2014/main" id="{6F1EDE89-2D8D-5E96-9AB8-480A1F5C47C1}"/>
              </a:ext>
            </a:extLst>
          </p:cNvPr>
          <p:cNvSpPr txBox="1"/>
          <p:nvPr/>
        </p:nvSpPr>
        <p:spPr>
          <a:xfrm>
            <a:off x="1272627" y="1567297"/>
            <a:ext cx="2100624" cy="1008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800" b="1" dirty="0">
                <a:latin typeface="Ralleway"/>
              </a:rPr>
              <a:t>•Conmutatividad: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800" dirty="0">
                <a:latin typeface="Ralleway"/>
              </a:rPr>
              <a:t>x + y = y + x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800" dirty="0" err="1">
                <a:latin typeface="Ralleway"/>
              </a:rPr>
              <a:t>xy</a:t>
            </a:r>
            <a:r>
              <a:rPr lang="es-ES" sz="1800" dirty="0">
                <a:latin typeface="Ralleway"/>
              </a:rPr>
              <a:t> = </a:t>
            </a:r>
            <a:r>
              <a:rPr lang="es-ES" sz="1800" dirty="0" err="1">
                <a:latin typeface="Ralleway"/>
              </a:rPr>
              <a:t>yx</a:t>
            </a:r>
            <a:r>
              <a:rPr lang="es-ES" sz="1800" dirty="0">
                <a:latin typeface="Ralleway"/>
              </a:rPr>
              <a:t> </a:t>
            </a:r>
            <a:endParaRPr sz="1800" dirty="0">
              <a:solidFill>
                <a:schemeClr val="lt1"/>
              </a:solidFill>
              <a:highlight>
                <a:srgbClr val="556271"/>
              </a:highlight>
              <a:latin typeface="Ralleway"/>
              <a:ea typeface="Consolas"/>
              <a:cs typeface="Consolas"/>
              <a:sym typeface="Consolas"/>
            </a:endParaRPr>
          </a:p>
        </p:txBody>
      </p:sp>
      <p:sp>
        <p:nvSpPr>
          <p:cNvPr id="4" name="Google Shape;77;p17">
            <a:extLst>
              <a:ext uri="{FF2B5EF4-FFF2-40B4-BE49-F238E27FC236}">
                <a16:creationId xmlns:a16="http://schemas.microsoft.com/office/drawing/2014/main" id="{5D403D84-89C5-4021-CFBE-1A4DD80B472F}"/>
              </a:ext>
            </a:extLst>
          </p:cNvPr>
          <p:cNvSpPr txBox="1"/>
          <p:nvPr/>
        </p:nvSpPr>
        <p:spPr>
          <a:xfrm>
            <a:off x="1277980" y="2948979"/>
            <a:ext cx="2216013" cy="1254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800" dirty="0">
                <a:latin typeface="Ralleway"/>
              </a:rPr>
              <a:t>• </a:t>
            </a:r>
            <a:r>
              <a:rPr lang="es-ES" sz="1800" b="1" dirty="0" err="1">
                <a:latin typeface="Ralleway"/>
              </a:rPr>
              <a:t>Distributividad</a:t>
            </a:r>
            <a:r>
              <a:rPr lang="es-ES" sz="1800" b="1" dirty="0">
                <a:latin typeface="Ralleway"/>
              </a:rPr>
              <a:t>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800" dirty="0">
                <a:latin typeface="Ralleway"/>
              </a:rPr>
              <a:t>x(y + z) = </a:t>
            </a:r>
            <a:r>
              <a:rPr lang="es-ES" sz="1800" dirty="0" err="1">
                <a:latin typeface="Ralleway"/>
              </a:rPr>
              <a:t>xy</a:t>
            </a:r>
            <a:r>
              <a:rPr lang="es-ES" sz="1800" dirty="0">
                <a:latin typeface="Ralleway"/>
              </a:rPr>
              <a:t> + </a:t>
            </a:r>
            <a:r>
              <a:rPr lang="es-ES" sz="1800" dirty="0" err="1">
                <a:latin typeface="Ralleway"/>
              </a:rPr>
              <a:t>xz</a:t>
            </a:r>
            <a:r>
              <a:rPr lang="es-ES" sz="1800" dirty="0">
                <a:latin typeface="Ralleway"/>
              </a:rPr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800" dirty="0">
                <a:latin typeface="Ralleway"/>
              </a:rPr>
              <a:t>x + (</a:t>
            </a:r>
            <a:r>
              <a:rPr lang="es-ES" sz="1800" dirty="0" err="1">
                <a:latin typeface="Ralleway"/>
              </a:rPr>
              <a:t>yz</a:t>
            </a:r>
            <a:r>
              <a:rPr lang="es-ES" sz="1800" dirty="0">
                <a:latin typeface="Ralleway"/>
              </a:rPr>
              <a:t>) = (x + y)(x + z)</a:t>
            </a:r>
            <a:endParaRPr sz="1800" dirty="0">
              <a:solidFill>
                <a:schemeClr val="lt1"/>
              </a:solidFill>
              <a:highlight>
                <a:srgbClr val="556271"/>
              </a:highlight>
              <a:latin typeface="Ralleway"/>
              <a:ea typeface="Consolas"/>
              <a:cs typeface="Consolas"/>
              <a:sym typeface="Consolas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E362DE5-E8AA-ED0C-6972-D3A6AACFA87D}"/>
              </a:ext>
            </a:extLst>
          </p:cNvPr>
          <p:cNvSpPr txBox="1"/>
          <p:nvPr/>
        </p:nvSpPr>
        <p:spPr>
          <a:xfrm>
            <a:off x="5033554" y="1583709"/>
            <a:ext cx="246888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dirty="0">
                <a:latin typeface="Ralleway"/>
              </a:rPr>
              <a:t>• Elementos neutros: </a:t>
            </a:r>
          </a:p>
          <a:p>
            <a:r>
              <a:rPr lang="pt-BR" sz="1800" dirty="0">
                <a:latin typeface="Ralleway"/>
              </a:rPr>
              <a:t>x + 0 = x </a:t>
            </a:r>
          </a:p>
          <a:p>
            <a:r>
              <a:rPr lang="pt-BR" sz="1800" dirty="0">
                <a:latin typeface="Ralleway"/>
              </a:rPr>
              <a:t>x1 = x </a:t>
            </a:r>
            <a:endParaRPr lang="es-AR" sz="1800" dirty="0">
              <a:latin typeface="Ralleway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0E81305-BC42-94CE-BB2F-7FD5810186AE}"/>
              </a:ext>
            </a:extLst>
          </p:cNvPr>
          <p:cNvSpPr txBox="1"/>
          <p:nvPr/>
        </p:nvSpPr>
        <p:spPr>
          <a:xfrm>
            <a:off x="5033554" y="2917150"/>
            <a:ext cx="195725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dirty="0">
                <a:latin typeface="Ralleway"/>
              </a:rPr>
              <a:t>• </a:t>
            </a:r>
            <a:r>
              <a:rPr lang="es-AR" sz="1800" b="1" dirty="0">
                <a:latin typeface="Ralleway"/>
              </a:rPr>
              <a:t>Complemento: </a:t>
            </a:r>
          </a:p>
          <a:p>
            <a:r>
              <a:rPr lang="es-AR" sz="1800" dirty="0">
                <a:latin typeface="Ralleway"/>
              </a:rPr>
              <a:t>x + x' = 1 </a:t>
            </a:r>
          </a:p>
          <a:p>
            <a:r>
              <a:rPr lang="es-AR" sz="1800" dirty="0" err="1">
                <a:latin typeface="Ralleway"/>
              </a:rPr>
              <a:t>xx</a:t>
            </a:r>
            <a:r>
              <a:rPr lang="es-AR" sz="1800" dirty="0">
                <a:latin typeface="Ralleway"/>
              </a:rPr>
              <a:t>' = 0 </a:t>
            </a:r>
          </a:p>
        </p:txBody>
      </p:sp>
    </p:spTree>
    <p:extLst>
      <p:ext uri="{BB962C8B-B14F-4D97-AF65-F5344CB8AC3E}">
        <p14:creationId xmlns:p14="http://schemas.microsoft.com/office/powerpoint/2010/main" val="1382945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>
          <a:extLst>
            <a:ext uri="{FF2B5EF4-FFF2-40B4-BE49-F238E27FC236}">
              <a16:creationId xmlns:a16="http://schemas.microsoft.com/office/drawing/2014/main" id="{EA4C8C11-47FE-FA3F-B66A-21BFFDC69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>
            <a:extLst>
              <a:ext uri="{FF2B5EF4-FFF2-40B4-BE49-F238E27FC236}">
                <a16:creationId xmlns:a16="http://schemas.microsoft.com/office/drawing/2014/main" id="{F72A1145-007D-74CB-7BC8-C0510EEBFCE8}"/>
              </a:ext>
            </a:extLst>
          </p:cNvPr>
          <p:cNvSpPr txBox="1"/>
          <p:nvPr/>
        </p:nvSpPr>
        <p:spPr>
          <a:xfrm>
            <a:off x="2466473" y="1345609"/>
            <a:ext cx="4084321" cy="521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70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3.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Otras</a:t>
            </a:r>
            <a:r>
              <a:rPr lang="en-US" sz="28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propiedades</a:t>
            </a:r>
            <a:endParaRPr lang="es-AR" sz="2800" dirty="0">
              <a:solidFill>
                <a:srgbClr val="C00000"/>
              </a:solidFill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lt1"/>
              </a:solidFill>
              <a:highlight>
                <a:srgbClr val="556271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8" name="Google Shape;78;p17">
            <a:extLst>
              <a:ext uri="{FF2B5EF4-FFF2-40B4-BE49-F238E27FC236}">
                <a16:creationId xmlns:a16="http://schemas.microsoft.com/office/drawing/2014/main" id="{429BD8D4-EC4C-462F-E80F-CA6DEFCBC43D}"/>
              </a:ext>
            </a:extLst>
          </p:cNvPr>
          <p:cNvSpPr txBox="1"/>
          <p:nvPr/>
        </p:nvSpPr>
        <p:spPr>
          <a:xfrm>
            <a:off x="688794" y="4826360"/>
            <a:ext cx="6166800" cy="22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600" dirty="0">
                <a:solidFill>
                  <a:srgbClr val="304269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Matemática/ Módulo 1  / Unidad  4 / Álgebras de Boole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 b="1" dirty="0">
              <a:solidFill>
                <a:srgbClr val="304269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F514F68-9415-99BD-339E-3C791702667D}"/>
              </a:ext>
            </a:extLst>
          </p:cNvPr>
          <p:cNvSpPr txBox="1"/>
          <p:nvPr/>
        </p:nvSpPr>
        <p:spPr>
          <a:xfrm>
            <a:off x="688794" y="2248584"/>
            <a:ext cx="24601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dirty="0">
                <a:latin typeface="Ralleway"/>
              </a:rPr>
              <a:t>x + (y + z) = (x + y) + z </a:t>
            </a:r>
            <a:endParaRPr lang="es-ES" sz="1800" dirty="0">
              <a:latin typeface="Ralleway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dirty="0">
                <a:latin typeface="Ralleway"/>
              </a:rPr>
              <a:t>x(yz) = (xy)z </a:t>
            </a:r>
            <a:endParaRPr lang="es-AR" sz="1800" dirty="0">
              <a:latin typeface="Ralleway"/>
            </a:endParaRPr>
          </a:p>
        </p:txBody>
      </p:sp>
    </p:spTree>
    <p:extLst>
      <p:ext uri="{BB962C8B-B14F-4D97-AF65-F5344CB8AC3E}">
        <p14:creationId xmlns:p14="http://schemas.microsoft.com/office/powerpoint/2010/main" val="1200157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>
          <a:extLst>
            <a:ext uri="{FF2B5EF4-FFF2-40B4-BE49-F238E27FC236}">
              <a16:creationId xmlns:a16="http://schemas.microsoft.com/office/drawing/2014/main" id="{ABFEBA60-14AF-85CC-4C06-61007C036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>
            <a:extLst>
              <a:ext uri="{FF2B5EF4-FFF2-40B4-BE49-F238E27FC236}">
                <a16:creationId xmlns:a16="http://schemas.microsoft.com/office/drawing/2014/main" id="{822D3192-6591-0195-0B25-0642FF244F3E}"/>
              </a:ext>
            </a:extLst>
          </p:cNvPr>
          <p:cNvSpPr txBox="1"/>
          <p:nvPr/>
        </p:nvSpPr>
        <p:spPr>
          <a:xfrm>
            <a:off x="2046514" y="1320985"/>
            <a:ext cx="4615543" cy="490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70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4.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Diagramas</a:t>
            </a:r>
            <a:r>
              <a:rPr lang="en-US" sz="28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de Hasse</a:t>
            </a:r>
            <a:endParaRPr lang="es-AR" sz="2800" dirty="0">
              <a:solidFill>
                <a:srgbClr val="C00000"/>
              </a:solidFill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lt1"/>
              </a:solidFill>
              <a:highlight>
                <a:srgbClr val="556271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8" name="Google Shape;78;p17">
            <a:extLst>
              <a:ext uri="{FF2B5EF4-FFF2-40B4-BE49-F238E27FC236}">
                <a16:creationId xmlns:a16="http://schemas.microsoft.com/office/drawing/2014/main" id="{EAECF9BF-8DC6-4CD2-3FF0-E415A3AC02A8}"/>
              </a:ext>
            </a:extLst>
          </p:cNvPr>
          <p:cNvSpPr txBox="1"/>
          <p:nvPr/>
        </p:nvSpPr>
        <p:spPr>
          <a:xfrm>
            <a:off x="688794" y="4826360"/>
            <a:ext cx="6166800" cy="22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600" dirty="0">
                <a:solidFill>
                  <a:srgbClr val="304269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Matemática/ Módulo 1  / Unidad  4 / Álgebras de Boole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 b="1" dirty="0">
              <a:solidFill>
                <a:srgbClr val="304269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15E7914-F8FD-A419-D4F3-039E9FCD3C44}"/>
              </a:ext>
            </a:extLst>
          </p:cNvPr>
          <p:cNvSpPr txBox="1"/>
          <p:nvPr/>
        </p:nvSpPr>
        <p:spPr>
          <a:xfrm>
            <a:off x="2225040" y="1971585"/>
            <a:ext cx="589134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1800" dirty="0">
                <a:latin typeface="Ralleway"/>
              </a:rPr>
              <a:t>• Representación de un Álgebra de Boole finito. </a:t>
            </a:r>
          </a:p>
          <a:p>
            <a:r>
              <a:rPr lang="es-AR" sz="1800" dirty="0">
                <a:latin typeface="Ralleway"/>
              </a:rPr>
              <a:t>• Ejemplo para el conjunto A = {a, b, c} </a:t>
            </a:r>
          </a:p>
          <a:p>
            <a:r>
              <a:rPr lang="es-AR" sz="1800" dirty="0">
                <a:latin typeface="Ralleway"/>
              </a:rPr>
              <a:t>P(A) = { ∅, {a}, {b}, {c}, {</a:t>
            </a:r>
            <a:r>
              <a:rPr lang="es-AR" sz="1800" dirty="0" err="1">
                <a:latin typeface="Ralleway"/>
              </a:rPr>
              <a:t>a,b</a:t>
            </a:r>
            <a:r>
              <a:rPr lang="es-AR" sz="1800" dirty="0">
                <a:latin typeface="Ralleway"/>
              </a:rPr>
              <a:t>}, {</a:t>
            </a:r>
            <a:r>
              <a:rPr lang="es-AR" sz="1800" dirty="0" err="1">
                <a:latin typeface="Ralleway"/>
              </a:rPr>
              <a:t>a,c</a:t>
            </a:r>
            <a:r>
              <a:rPr lang="es-AR" sz="1800" dirty="0">
                <a:latin typeface="Ralleway"/>
              </a:rPr>
              <a:t>}, {</a:t>
            </a:r>
            <a:r>
              <a:rPr lang="es-AR" sz="1800" dirty="0" err="1">
                <a:latin typeface="Ralleway"/>
              </a:rPr>
              <a:t>b,c</a:t>
            </a:r>
            <a:r>
              <a:rPr lang="es-AR" sz="1800" dirty="0">
                <a:latin typeface="Ralleway"/>
              </a:rPr>
              <a:t>}, {</a:t>
            </a:r>
            <a:r>
              <a:rPr lang="es-AR" sz="1800" dirty="0" err="1">
                <a:latin typeface="Ralleway"/>
              </a:rPr>
              <a:t>a,b,c</a:t>
            </a:r>
            <a:r>
              <a:rPr lang="es-AR" sz="1800" dirty="0">
                <a:latin typeface="Ralleway"/>
              </a:rPr>
              <a:t>}} </a:t>
            </a:r>
          </a:p>
          <a:p>
            <a:r>
              <a:rPr lang="es-AR" sz="1800" dirty="0">
                <a:latin typeface="Ralleway"/>
              </a:rPr>
              <a:t>Representación gráfica por niveles</a:t>
            </a:r>
          </a:p>
        </p:txBody>
      </p:sp>
    </p:spTree>
    <p:extLst>
      <p:ext uri="{BB962C8B-B14F-4D97-AF65-F5344CB8AC3E}">
        <p14:creationId xmlns:p14="http://schemas.microsoft.com/office/powerpoint/2010/main" val="1172894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>
          <a:extLst>
            <a:ext uri="{FF2B5EF4-FFF2-40B4-BE49-F238E27FC236}">
              <a16:creationId xmlns:a16="http://schemas.microsoft.com/office/drawing/2014/main" id="{52C56C0A-08CE-78C3-BBEA-41D0D7901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>
            <a:extLst>
              <a:ext uri="{FF2B5EF4-FFF2-40B4-BE49-F238E27FC236}">
                <a16:creationId xmlns:a16="http://schemas.microsoft.com/office/drawing/2014/main" id="{D4DDC870-F2FC-E720-0955-44EEDEDCAC5B}"/>
              </a:ext>
            </a:extLst>
          </p:cNvPr>
          <p:cNvSpPr txBox="1"/>
          <p:nvPr/>
        </p:nvSpPr>
        <p:spPr>
          <a:xfrm>
            <a:off x="494530" y="602899"/>
            <a:ext cx="7987620" cy="511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70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5.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Proposiciones</a:t>
            </a:r>
            <a:r>
              <a:rPr lang="en-US" sz="28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importantes</a:t>
            </a:r>
            <a:endParaRPr lang="es-AR" sz="2800" dirty="0">
              <a:solidFill>
                <a:srgbClr val="C00000"/>
              </a:solidFill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lt1"/>
              </a:solidFill>
              <a:highlight>
                <a:srgbClr val="556271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8" name="Google Shape;78;p17">
            <a:extLst>
              <a:ext uri="{FF2B5EF4-FFF2-40B4-BE49-F238E27FC236}">
                <a16:creationId xmlns:a16="http://schemas.microsoft.com/office/drawing/2014/main" id="{C7A13A0D-8763-B9D7-5C71-1A9994563F20}"/>
              </a:ext>
            </a:extLst>
          </p:cNvPr>
          <p:cNvSpPr txBox="1"/>
          <p:nvPr/>
        </p:nvSpPr>
        <p:spPr>
          <a:xfrm>
            <a:off x="688794" y="4826360"/>
            <a:ext cx="6166800" cy="22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600" dirty="0">
                <a:solidFill>
                  <a:srgbClr val="304269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Matemática/ Módulo 1  / Unidad  4 / Álgebras de Boole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 b="1" dirty="0">
              <a:solidFill>
                <a:srgbClr val="304269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067A200-3850-72E4-5261-C38A60EE0B06}"/>
              </a:ext>
            </a:extLst>
          </p:cNvPr>
          <p:cNvSpPr txBox="1"/>
          <p:nvPr/>
        </p:nvSpPr>
        <p:spPr>
          <a:xfrm>
            <a:off x="688794" y="1411647"/>
            <a:ext cx="1924594" cy="9324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1800" b="1" dirty="0">
                <a:latin typeface="Ralleway"/>
              </a:rPr>
              <a:t>• Idempotencia: </a:t>
            </a:r>
          </a:p>
          <a:p>
            <a:r>
              <a:rPr lang="es-AR" sz="1800" dirty="0">
                <a:latin typeface="Ralleway"/>
              </a:rPr>
              <a:t>x + x = x </a:t>
            </a:r>
          </a:p>
          <a:p>
            <a:r>
              <a:rPr lang="es-AR" sz="1800" dirty="0" err="1">
                <a:latin typeface="Ralleway"/>
              </a:rPr>
              <a:t>xx</a:t>
            </a:r>
            <a:r>
              <a:rPr lang="es-AR" sz="1800" dirty="0">
                <a:latin typeface="Ralleway"/>
              </a:rPr>
              <a:t> = x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09EA1FF-7B50-83EE-1304-CFC38FD08582}"/>
              </a:ext>
            </a:extLst>
          </p:cNvPr>
          <p:cNvSpPr txBox="1"/>
          <p:nvPr/>
        </p:nvSpPr>
        <p:spPr>
          <a:xfrm>
            <a:off x="688794" y="2508864"/>
            <a:ext cx="1484811" cy="9324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latin typeface="Ralleway"/>
              </a:rPr>
              <a:t>• Acotación: </a:t>
            </a:r>
          </a:p>
          <a:p>
            <a:r>
              <a:rPr lang="es-ES" sz="1800" dirty="0">
                <a:latin typeface="Ralleway"/>
              </a:rPr>
              <a:t>x + 1 = 1 </a:t>
            </a:r>
          </a:p>
          <a:p>
            <a:r>
              <a:rPr lang="es-ES" sz="1800" dirty="0">
                <a:latin typeface="Ralleway"/>
              </a:rPr>
              <a:t>x0 = 0</a:t>
            </a:r>
            <a:endParaRPr lang="es-AR" sz="1800" dirty="0">
              <a:latin typeface="Ralleway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B3B5EE9-3232-DD9B-D7A3-3F775B409858}"/>
              </a:ext>
            </a:extLst>
          </p:cNvPr>
          <p:cNvSpPr txBox="1"/>
          <p:nvPr/>
        </p:nvSpPr>
        <p:spPr>
          <a:xfrm>
            <a:off x="688794" y="3606081"/>
            <a:ext cx="140643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latin typeface="Ralleway"/>
              </a:rPr>
              <a:t>• Absorción: </a:t>
            </a:r>
          </a:p>
          <a:p>
            <a:r>
              <a:rPr lang="es-ES" sz="1800" dirty="0">
                <a:latin typeface="Ralleway"/>
              </a:rPr>
              <a:t>x + </a:t>
            </a:r>
            <a:r>
              <a:rPr lang="es-ES" sz="1800" dirty="0" err="1">
                <a:latin typeface="Ralleway"/>
              </a:rPr>
              <a:t>xy</a:t>
            </a:r>
            <a:r>
              <a:rPr lang="es-ES" sz="1800" dirty="0">
                <a:latin typeface="Ralleway"/>
              </a:rPr>
              <a:t> = x </a:t>
            </a:r>
          </a:p>
          <a:p>
            <a:r>
              <a:rPr lang="es-ES" sz="1800" dirty="0">
                <a:latin typeface="Ralleway"/>
              </a:rPr>
              <a:t>x(x + y) = x</a:t>
            </a:r>
            <a:endParaRPr lang="es-AR" sz="1800" dirty="0">
              <a:latin typeface="Ralleway"/>
            </a:endParaRPr>
          </a:p>
        </p:txBody>
      </p:sp>
    </p:spTree>
    <p:extLst>
      <p:ext uri="{BB962C8B-B14F-4D97-AF65-F5344CB8AC3E}">
        <p14:creationId xmlns:p14="http://schemas.microsoft.com/office/powerpoint/2010/main" val="3496536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>
          <a:extLst>
            <a:ext uri="{FF2B5EF4-FFF2-40B4-BE49-F238E27FC236}">
              <a16:creationId xmlns:a16="http://schemas.microsoft.com/office/drawing/2014/main" id="{33B9F6F7-C83A-1B25-EA2F-0D623E5D9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>
            <a:extLst>
              <a:ext uri="{FF2B5EF4-FFF2-40B4-BE49-F238E27FC236}">
                <a16:creationId xmlns:a16="http://schemas.microsoft.com/office/drawing/2014/main" id="{9EDB37C6-139D-0413-A36C-879DE44F4DAE}"/>
              </a:ext>
            </a:extLst>
          </p:cNvPr>
          <p:cNvSpPr txBox="1"/>
          <p:nvPr/>
        </p:nvSpPr>
        <p:spPr>
          <a:xfrm>
            <a:off x="522758" y="1357785"/>
            <a:ext cx="7941973" cy="542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70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6.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Leyes</a:t>
            </a:r>
            <a:r>
              <a:rPr lang="en-US" sz="28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de Morgan</a:t>
            </a:r>
            <a:endParaRPr lang="es-AR" sz="2800" dirty="0">
              <a:solidFill>
                <a:srgbClr val="C00000"/>
              </a:solidFill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algn="just">
              <a:lnSpc>
                <a:spcPct val="115000"/>
              </a:lnSpc>
              <a:spcAft>
                <a:spcPts val="700"/>
              </a:spcAft>
            </a:pPr>
            <a:r>
              <a:rPr lang="en-US" sz="1800" dirty="0">
                <a:effectLst/>
                <a:latin typeface="Ralleway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AR" sz="1800" dirty="0">
              <a:effectLst/>
              <a:latin typeface="Ralleway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lt1"/>
              </a:solidFill>
              <a:highlight>
                <a:srgbClr val="556271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8" name="Google Shape;78;p17">
            <a:extLst>
              <a:ext uri="{FF2B5EF4-FFF2-40B4-BE49-F238E27FC236}">
                <a16:creationId xmlns:a16="http://schemas.microsoft.com/office/drawing/2014/main" id="{4DEF2054-23C7-561A-8E60-1C57E5164379}"/>
              </a:ext>
            </a:extLst>
          </p:cNvPr>
          <p:cNvSpPr txBox="1"/>
          <p:nvPr/>
        </p:nvSpPr>
        <p:spPr>
          <a:xfrm>
            <a:off x="688794" y="4826360"/>
            <a:ext cx="6166800" cy="22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600" dirty="0">
                <a:solidFill>
                  <a:srgbClr val="304269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Matemática/ Módulo 1  / Unidad  4 / Álgebras de Boole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 b="1" dirty="0">
              <a:solidFill>
                <a:srgbClr val="304269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AB464BC-C071-2809-9A87-E0CF78793BC0}"/>
              </a:ext>
            </a:extLst>
          </p:cNvPr>
          <p:cNvSpPr txBox="1"/>
          <p:nvPr/>
        </p:nvSpPr>
        <p:spPr>
          <a:xfrm>
            <a:off x="3574869" y="2043230"/>
            <a:ext cx="15806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1800" dirty="0">
                <a:latin typeface="Ralleway"/>
              </a:rPr>
              <a:t>• (x + y)' = x' y'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BE62278-4E70-9F59-F5D8-DC3C4E8A28AA}"/>
              </a:ext>
            </a:extLst>
          </p:cNvPr>
          <p:cNvSpPr txBox="1"/>
          <p:nvPr/>
        </p:nvSpPr>
        <p:spPr>
          <a:xfrm>
            <a:off x="3574869" y="2571750"/>
            <a:ext cx="15806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1800" dirty="0">
                <a:latin typeface="Ralleway"/>
              </a:rPr>
              <a:t>• (</a:t>
            </a:r>
            <a:r>
              <a:rPr lang="es-AR" sz="1800" dirty="0" err="1">
                <a:latin typeface="Ralleway"/>
              </a:rPr>
              <a:t>xy</a:t>
            </a:r>
            <a:r>
              <a:rPr lang="es-AR" sz="1800" dirty="0">
                <a:latin typeface="Ralleway"/>
              </a:rPr>
              <a:t>)' = x' + y'</a:t>
            </a:r>
          </a:p>
        </p:txBody>
      </p:sp>
    </p:spTree>
    <p:extLst>
      <p:ext uri="{BB962C8B-B14F-4D97-AF65-F5344CB8AC3E}">
        <p14:creationId xmlns:p14="http://schemas.microsoft.com/office/powerpoint/2010/main" val="3179018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>
          <a:extLst>
            <a:ext uri="{FF2B5EF4-FFF2-40B4-BE49-F238E27FC236}">
              <a16:creationId xmlns:a16="http://schemas.microsoft.com/office/drawing/2014/main" id="{ABBF4F27-6DE3-E5AD-8EB2-B12111DCC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>
            <a:extLst>
              <a:ext uri="{FF2B5EF4-FFF2-40B4-BE49-F238E27FC236}">
                <a16:creationId xmlns:a16="http://schemas.microsoft.com/office/drawing/2014/main" id="{8A894737-03DA-122D-3280-F5DEDA0918AC}"/>
              </a:ext>
            </a:extLst>
          </p:cNvPr>
          <p:cNvSpPr txBox="1"/>
          <p:nvPr/>
        </p:nvSpPr>
        <p:spPr>
          <a:xfrm>
            <a:off x="366577" y="1309507"/>
            <a:ext cx="8054612" cy="5018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70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7.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Funciones</a:t>
            </a:r>
            <a:r>
              <a:rPr lang="en-US" sz="28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Booleanas</a:t>
            </a:r>
            <a:endParaRPr lang="es-A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lt1"/>
              </a:solidFill>
              <a:highlight>
                <a:srgbClr val="556271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8" name="Google Shape;78;p17">
            <a:extLst>
              <a:ext uri="{FF2B5EF4-FFF2-40B4-BE49-F238E27FC236}">
                <a16:creationId xmlns:a16="http://schemas.microsoft.com/office/drawing/2014/main" id="{C6C3AC95-DD0A-6016-93B5-EFA71C2613AD}"/>
              </a:ext>
            </a:extLst>
          </p:cNvPr>
          <p:cNvSpPr txBox="1"/>
          <p:nvPr/>
        </p:nvSpPr>
        <p:spPr>
          <a:xfrm>
            <a:off x="688794" y="4826360"/>
            <a:ext cx="6166800" cy="22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600" dirty="0">
                <a:solidFill>
                  <a:srgbClr val="304269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Matemática/ Módulo 1  / Unidad  4 / Álgebras de Boole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 b="1" dirty="0">
              <a:solidFill>
                <a:srgbClr val="304269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07E9EF5-1896-17CE-392D-C49493BF37E8}"/>
              </a:ext>
            </a:extLst>
          </p:cNvPr>
          <p:cNvSpPr txBox="1"/>
          <p:nvPr/>
        </p:nvSpPr>
        <p:spPr>
          <a:xfrm>
            <a:off x="2286000" y="1986336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dirty="0">
                <a:latin typeface="Ralleway"/>
              </a:rPr>
              <a:t>• Variables booleanas: toman valores 0 o 1 </a:t>
            </a:r>
          </a:p>
          <a:p>
            <a:r>
              <a:rPr lang="es-ES" sz="1800" dirty="0">
                <a:latin typeface="Ralleway"/>
              </a:rPr>
              <a:t>• Funciones booleanas: f: Bⁿ → B </a:t>
            </a:r>
          </a:p>
          <a:p>
            <a:r>
              <a:rPr lang="es-ES" sz="1800" dirty="0">
                <a:latin typeface="Ralleway"/>
              </a:rPr>
              <a:t>• Representación por tablas de verdad</a:t>
            </a:r>
            <a:endParaRPr lang="es-AR" sz="1800" dirty="0">
              <a:latin typeface="Ralleway"/>
            </a:endParaRPr>
          </a:p>
        </p:txBody>
      </p:sp>
    </p:spTree>
    <p:extLst>
      <p:ext uri="{BB962C8B-B14F-4D97-AF65-F5344CB8AC3E}">
        <p14:creationId xmlns:p14="http://schemas.microsoft.com/office/powerpoint/2010/main" val="1395793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>
          <a:extLst>
            <a:ext uri="{FF2B5EF4-FFF2-40B4-BE49-F238E27FC236}">
              <a16:creationId xmlns:a16="http://schemas.microsoft.com/office/drawing/2014/main" id="{737B9930-5F7E-E896-F8F6-BEC295F33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>
            <a:extLst>
              <a:ext uri="{FF2B5EF4-FFF2-40B4-BE49-F238E27FC236}">
                <a16:creationId xmlns:a16="http://schemas.microsoft.com/office/drawing/2014/main" id="{ABFD38E8-4D76-08A2-C8FF-C447F1CB252C}"/>
              </a:ext>
            </a:extLst>
          </p:cNvPr>
          <p:cNvSpPr txBox="1"/>
          <p:nvPr/>
        </p:nvSpPr>
        <p:spPr>
          <a:xfrm>
            <a:off x="577117" y="367287"/>
            <a:ext cx="8063645" cy="59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70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8.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Ejemplo</a:t>
            </a:r>
            <a:r>
              <a:rPr lang="en-US" sz="28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de </a:t>
            </a:r>
            <a:r>
              <a:rPr lang="en-US" sz="2800" b="1" dirty="0" err="1">
                <a:solidFill>
                  <a:srgbClr val="C00000"/>
                </a:solidFill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implificación</a:t>
            </a:r>
            <a:r>
              <a:rPr lang="en-US" sz="28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de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expresiones</a:t>
            </a:r>
            <a:endParaRPr lang="es-AR" sz="1800" dirty="0">
              <a:effectLst/>
              <a:latin typeface="Ralleway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lt1"/>
              </a:solidFill>
              <a:highlight>
                <a:srgbClr val="556271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8" name="Google Shape;78;p17">
            <a:extLst>
              <a:ext uri="{FF2B5EF4-FFF2-40B4-BE49-F238E27FC236}">
                <a16:creationId xmlns:a16="http://schemas.microsoft.com/office/drawing/2014/main" id="{1BFFA82F-F4C8-A191-E1D4-95F549F103A0}"/>
              </a:ext>
            </a:extLst>
          </p:cNvPr>
          <p:cNvSpPr txBox="1"/>
          <p:nvPr/>
        </p:nvSpPr>
        <p:spPr>
          <a:xfrm>
            <a:off x="688794" y="4826360"/>
            <a:ext cx="6166800" cy="22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600" dirty="0">
                <a:solidFill>
                  <a:srgbClr val="304269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Matemática/ Módulo 1  / Unidad  4 / Álgebras de Boole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 b="1" dirty="0">
              <a:solidFill>
                <a:srgbClr val="304269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CEBB020-25F7-EFA5-E327-DFD2B8D6070C}"/>
              </a:ext>
            </a:extLst>
          </p:cNvPr>
          <p:cNvSpPr txBox="1"/>
          <p:nvPr/>
        </p:nvSpPr>
        <p:spPr>
          <a:xfrm>
            <a:off x="577117" y="95901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dirty="0">
                <a:latin typeface="Ralleway"/>
              </a:rPr>
              <a:t>• Dada la tabla de verdad: </a:t>
            </a:r>
            <a:endParaRPr lang="es-AR" sz="1800" dirty="0">
              <a:latin typeface="Ralleway"/>
            </a:endParaRP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9A43CA0B-A476-4CBD-7F34-54FE1A37D1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985275"/>
              </p:ext>
            </p:extLst>
          </p:nvPr>
        </p:nvGraphicFramePr>
        <p:xfrm>
          <a:off x="1560939" y="1430556"/>
          <a:ext cx="60960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24002976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3995841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766774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x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y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f(</a:t>
                      </a:r>
                      <a:r>
                        <a:rPr lang="es-ES" dirty="0" err="1"/>
                        <a:t>x,y</a:t>
                      </a:r>
                      <a:r>
                        <a:rPr lang="es-ES" dirty="0"/>
                        <a:t>)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713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A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0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0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5402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A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7318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1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0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0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138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1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059295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563C377E-07A9-9B94-53D2-DF4394E54F87}"/>
              </a:ext>
            </a:extLst>
          </p:cNvPr>
          <p:cNvSpPr txBox="1"/>
          <p:nvPr/>
        </p:nvSpPr>
        <p:spPr>
          <a:xfrm>
            <a:off x="688794" y="344289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dirty="0">
                <a:latin typeface="Ralleway"/>
              </a:rPr>
              <a:t>• f(</a:t>
            </a:r>
            <a:r>
              <a:rPr lang="es-ES" sz="1800" dirty="0" err="1">
                <a:latin typeface="Ralleway"/>
              </a:rPr>
              <a:t>x,y</a:t>
            </a:r>
            <a:r>
              <a:rPr lang="es-ES" sz="1800" dirty="0">
                <a:latin typeface="Ralleway"/>
              </a:rPr>
              <a:t>) = x' y + </a:t>
            </a:r>
            <a:r>
              <a:rPr lang="es-ES" sz="1800" dirty="0" err="1">
                <a:latin typeface="Ralleway"/>
              </a:rPr>
              <a:t>xy</a:t>
            </a:r>
            <a:r>
              <a:rPr lang="es-ES" sz="1800" dirty="0">
                <a:latin typeface="Ralleway"/>
              </a:rPr>
              <a:t> </a:t>
            </a:r>
            <a:endParaRPr lang="es-AR" sz="1800" dirty="0">
              <a:latin typeface="Ralleway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72CEAC1-FF34-EF38-47A4-10099430A86B}"/>
              </a:ext>
            </a:extLst>
          </p:cNvPr>
          <p:cNvSpPr txBox="1"/>
          <p:nvPr/>
        </p:nvSpPr>
        <p:spPr>
          <a:xfrm>
            <a:off x="688794" y="3809326"/>
            <a:ext cx="263434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latin typeface="Ralleway"/>
              </a:rPr>
              <a:t>• Simplificación: </a:t>
            </a:r>
          </a:p>
          <a:p>
            <a:r>
              <a:rPr lang="es-ES" sz="1800" dirty="0">
                <a:latin typeface="Ralleway"/>
              </a:rPr>
              <a:t>x' y + </a:t>
            </a:r>
            <a:r>
              <a:rPr lang="es-ES" sz="1800" dirty="0" err="1">
                <a:latin typeface="Ralleway"/>
              </a:rPr>
              <a:t>xy</a:t>
            </a:r>
            <a:r>
              <a:rPr lang="es-ES" sz="1800" dirty="0">
                <a:latin typeface="Ralleway"/>
              </a:rPr>
              <a:t> = (x' + x)y = 1y = y</a:t>
            </a:r>
            <a:endParaRPr lang="es-AR" sz="1800" dirty="0">
              <a:latin typeface="Ralleway"/>
            </a:endParaRPr>
          </a:p>
        </p:txBody>
      </p:sp>
    </p:spTree>
    <p:extLst>
      <p:ext uri="{BB962C8B-B14F-4D97-AF65-F5344CB8AC3E}">
        <p14:creationId xmlns:p14="http://schemas.microsoft.com/office/powerpoint/2010/main" val="3769028854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538</Words>
  <Application>Microsoft Office PowerPoint</Application>
  <PresentationFormat>Presentación en pantalla (16:9)</PresentationFormat>
  <Paragraphs>80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Raleway</vt:lpstr>
      <vt:lpstr>Calibri</vt:lpstr>
      <vt:lpstr>Consolas</vt:lpstr>
      <vt:lpstr>Poppins</vt:lpstr>
      <vt:lpstr>Poppins SemiBold</vt:lpstr>
      <vt:lpstr>Ralleway</vt:lpstr>
      <vt:lpstr>Arial</vt:lpstr>
      <vt:lpstr>Simple Light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Conclusión -Las álgebras de Boole permiten modelar y simplificar sistemas lógicos. -Herramienta clave en circuitos digitales y lógica computacional.</vt:lpstr>
      <vt:lpstr> Referencias: • "Introducción a los Sistemas Digitales" – Thomas L. Floyd. • "Boolean Algebra and Its Applications" – J. Eldon Whitesitt • Apuntes de clase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Cami Teixeira</dc:creator>
  <cp:lastModifiedBy>Cami Teixeira</cp:lastModifiedBy>
  <cp:revision>1</cp:revision>
  <dcterms:modified xsi:type="dcterms:W3CDTF">2025-02-03T15:35:04Z</dcterms:modified>
</cp:coreProperties>
</file>