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71" r:id="rId3"/>
    <p:sldId id="280" r:id="rId4"/>
    <p:sldId id="260" r:id="rId5"/>
    <p:sldId id="281" r:id="rId6"/>
  </p:sldIdLst>
  <p:sldSz cx="9144000" cy="5143500" type="screen16x9"/>
  <p:notesSz cx="6858000" cy="9144000"/>
  <p:embeddedFontLst>
    <p:embeddedFont>
      <p:font typeface="Consolas" panose="020B0609020204030204" pitchFamily="49" charset="0"/>
      <p:regular r:id="rId8"/>
      <p:bold r:id="rId9"/>
      <p:italic r:id="rId10"/>
      <p:boldItalic r:id="rId11"/>
    </p:embeddedFont>
    <p:embeddedFont>
      <p:font typeface="Poppins" panose="00000500000000000000" pitchFamily="2" charset="0"/>
      <p:regular r:id="rId12"/>
      <p:bold r:id="rId13"/>
      <p:italic r:id="rId14"/>
      <p:boldItalic r:id="rId15"/>
    </p:embeddedFont>
    <p:embeddedFont>
      <p:font typeface="Poppins SemiBold" panose="00000700000000000000" pitchFamily="2" charset="0"/>
      <p:regular r:id="rId16"/>
      <p:bold r:id="rId17"/>
      <p:italic r:id="rId18"/>
      <p:boldItalic r:id="rId19"/>
    </p:embeddedFont>
    <p:embeddedFont>
      <p:font typeface="Raleway" pitchFamily="2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6E5C01-C7D3-4450-A667-BC24EEDEA721}" v="3" dt="2025-01-30T13:27:35.814"/>
    <p1510:client id="{9A625F51-3C4D-4952-9FC6-639CCDC78450}" v="44" dt="2025-01-30T12:32:43.5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76" autoAdjust="0"/>
    <p:restoredTop sz="94660"/>
  </p:normalViewPr>
  <p:slideViewPr>
    <p:cSldViewPr snapToGrid="0">
      <p:cViewPr varScale="1">
        <p:scale>
          <a:sx n="88" d="100"/>
          <a:sy n="88" d="100"/>
        </p:scale>
        <p:origin x="749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font" Target="fonts/font16.fntdata"/><Relationship Id="rId28" Type="http://schemas.microsoft.com/office/2016/11/relationships/changesInfo" Target="changesInfos/changesInfo1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font" Target="fonts/font15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 Teixeira" userId="91cad3ecbccbd681" providerId="LiveId" clId="{9A625F51-3C4D-4952-9FC6-639CCDC78450}"/>
    <pc:docChg chg="undo custSel addSld delSld modSld">
      <pc:chgData name="Cami Teixeira" userId="91cad3ecbccbd681" providerId="LiveId" clId="{9A625F51-3C4D-4952-9FC6-639CCDC78450}" dt="2025-01-30T12:32:43.534" v="289"/>
      <pc:docMkLst>
        <pc:docMk/>
      </pc:docMkLst>
      <pc:sldChg chg="modSp mod">
        <pc:chgData name="Cami Teixeira" userId="91cad3ecbccbd681" providerId="LiveId" clId="{9A625F51-3C4D-4952-9FC6-639CCDC78450}" dt="2025-01-30T12:14:15.947" v="77" actId="1076"/>
        <pc:sldMkLst>
          <pc:docMk/>
          <pc:sldMk cId="0" sldId="256"/>
        </pc:sldMkLst>
        <pc:spChg chg="mod">
          <ac:chgData name="Cami Teixeira" userId="91cad3ecbccbd681" providerId="LiveId" clId="{9A625F51-3C4D-4952-9FC6-639CCDC78450}" dt="2025-01-30T12:14:15.947" v="77" actId="1076"/>
          <ac:spMkLst>
            <pc:docMk/>
            <pc:sldMk cId="0" sldId="256"/>
            <ac:spMk id="54" creationId="{00000000-0000-0000-0000-000000000000}"/>
          </ac:spMkLst>
        </pc:spChg>
      </pc:sldChg>
      <pc:sldChg chg="del">
        <pc:chgData name="Cami Teixeira" userId="91cad3ecbccbd681" providerId="LiveId" clId="{9A625F51-3C4D-4952-9FC6-639CCDC78450}" dt="2025-01-30T12:14:32.029" v="78" actId="2696"/>
        <pc:sldMkLst>
          <pc:docMk/>
          <pc:sldMk cId="0" sldId="258"/>
        </pc:sldMkLst>
      </pc:sldChg>
      <pc:sldChg chg="modSp mod setBg">
        <pc:chgData name="Cami Teixeira" userId="91cad3ecbccbd681" providerId="LiveId" clId="{9A625F51-3C4D-4952-9FC6-639CCDC78450}" dt="2025-01-30T12:32:43.534" v="289"/>
        <pc:sldMkLst>
          <pc:docMk/>
          <pc:sldMk cId="0" sldId="260"/>
        </pc:sldMkLst>
        <pc:spChg chg="mod">
          <ac:chgData name="Cami Teixeira" userId="91cad3ecbccbd681" providerId="LiveId" clId="{9A625F51-3C4D-4952-9FC6-639CCDC78450}" dt="2025-01-30T12:29:06.959" v="225" actId="1076"/>
          <ac:spMkLst>
            <pc:docMk/>
            <pc:sldMk cId="0" sldId="260"/>
            <ac:spMk id="77" creationId="{00000000-0000-0000-0000-000000000000}"/>
          </ac:spMkLst>
        </pc:spChg>
        <pc:spChg chg="mod">
          <ac:chgData name="Cami Teixeira" userId="91cad3ecbccbd681" providerId="LiveId" clId="{9A625F51-3C4D-4952-9FC6-639CCDC78450}" dt="2025-01-30T12:28:00.834" v="217" actId="20577"/>
          <ac:spMkLst>
            <pc:docMk/>
            <pc:sldMk cId="0" sldId="260"/>
            <ac:spMk id="78" creationId="{00000000-0000-0000-0000-000000000000}"/>
          </ac:spMkLst>
        </pc:spChg>
      </pc:sldChg>
      <pc:sldChg chg="add del setBg modNotes">
        <pc:chgData name="Cami Teixeira" userId="91cad3ecbccbd681" providerId="LiveId" clId="{9A625F51-3C4D-4952-9FC6-639CCDC78450}" dt="2025-01-30T12:13:53.893" v="76"/>
        <pc:sldMkLst>
          <pc:docMk/>
          <pc:sldMk cId="0" sldId="269"/>
        </pc:sldMkLst>
      </pc:sldChg>
      <pc:sldChg chg="modSp mod">
        <pc:chgData name="Cami Teixeira" userId="91cad3ecbccbd681" providerId="LiveId" clId="{9A625F51-3C4D-4952-9FC6-639CCDC78450}" dt="2025-01-30T12:29:22.665" v="226" actId="1076"/>
        <pc:sldMkLst>
          <pc:docMk/>
          <pc:sldMk cId="1382945391" sldId="270"/>
        </pc:sldMkLst>
        <pc:spChg chg="mod">
          <ac:chgData name="Cami Teixeira" userId="91cad3ecbccbd681" providerId="LiveId" clId="{9A625F51-3C4D-4952-9FC6-639CCDC78450}" dt="2025-01-30T12:29:22.665" v="226" actId="1076"/>
          <ac:spMkLst>
            <pc:docMk/>
            <pc:sldMk cId="1382945391" sldId="270"/>
            <ac:spMk id="77" creationId="{65327D14-8AE6-F633-2B85-3E502FA0F022}"/>
          </ac:spMkLst>
        </pc:spChg>
        <pc:spChg chg="mod">
          <ac:chgData name="Cami Teixeira" userId="91cad3ecbccbd681" providerId="LiveId" clId="{9A625F51-3C4D-4952-9FC6-639CCDC78450}" dt="2025-01-30T12:28:08.877" v="218"/>
          <ac:spMkLst>
            <pc:docMk/>
            <pc:sldMk cId="1382945391" sldId="270"/>
            <ac:spMk id="78" creationId="{02738786-950F-96D7-60C4-AC0ECF2B7F27}"/>
          </ac:spMkLst>
        </pc:spChg>
      </pc:sldChg>
      <pc:sldChg chg="modSp mod">
        <pc:chgData name="Cami Teixeira" userId="91cad3ecbccbd681" providerId="LiveId" clId="{9A625F51-3C4D-4952-9FC6-639CCDC78450}" dt="2025-01-30T12:27:29.121" v="185" actId="1076"/>
        <pc:sldMkLst>
          <pc:docMk/>
          <pc:sldMk cId="3215317006" sldId="271"/>
        </pc:sldMkLst>
        <pc:spChg chg="mod">
          <ac:chgData name="Cami Teixeira" userId="91cad3ecbccbd681" providerId="LiveId" clId="{9A625F51-3C4D-4952-9FC6-639CCDC78450}" dt="2025-01-30T12:27:29.121" v="185" actId="1076"/>
          <ac:spMkLst>
            <pc:docMk/>
            <pc:sldMk cId="3215317006" sldId="271"/>
            <ac:spMk id="66" creationId="{DA19CAD5-0B88-43C3-3B43-C839686A6E29}"/>
          </ac:spMkLst>
        </pc:spChg>
      </pc:sldChg>
      <pc:sldChg chg="del">
        <pc:chgData name="Cami Teixeira" userId="91cad3ecbccbd681" providerId="LiveId" clId="{9A625F51-3C4D-4952-9FC6-639CCDC78450}" dt="2025-01-30T12:18:37.841" v="112" actId="2696"/>
        <pc:sldMkLst>
          <pc:docMk/>
          <pc:sldMk cId="4272077030" sldId="272"/>
        </pc:sldMkLst>
      </pc:sldChg>
      <pc:sldChg chg="del">
        <pc:chgData name="Cami Teixeira" userId="91cad3ecbccbd681" providerId="LiveId" clId="{9A625F51-3C4D-4952-9FC6-639CCDC78450}" dt="2025-01-30T12:18:40.181" v="113" actId="2696"/>
        <pc:sldMkLst>
          <pc:docMk/>
          <pc:sldMk cId="156379163" sldId="273"/>
        </pc:sldMkLst>
      </pc:sldChg>
      <pc:sldChg chg="new del setBg">
        <pc:chgData name="Cami Teixeira" userId="91cad3ecbccbd681" providerId="LiveId" clId="{9A625F51-3C4D-4952-9FC6-639CCDC78450}" dt="2025-01-30T12:11:03.801" v="70" actId="2696"/>
        <pc:sldMkLst>
          <pc:docMk/>
          <pc:sldMk cId="953195829" sldId="274"/>
        </pc:sldMkLst>
      </pc:sldChg>
      <pc:sldChg chg="modSp add mod">
        <pc:chgData name="Cami Teixeira" userId="91cad3ecbccbd681" providerId="LiveId" clId="{9A625F51-3C4D-4952-9FC6-639CCDC78450}" dt="2025-01-30T12:29:31.096" v="227" actId="1076"/>
        <pc:sldMkLst>
          <pc:docMk/>
          <pc:sldMk cId="1200157341" sldId="274"/>
        </pc:sldMkLst>
        <pc:spChg chg="mod">
          <ac:chgData name="Cami Teixeira" userId="91cad3ecbccbd681" providerId="LiveId" clId="{9A625F51-3C4D-4952-9FC6-639CCDC78450}" dt="2025-01-30T12:29:31.096" v="227" actId="1076"/>
          <ac:spMkLst>
            <pc:docMk/>
            <pc:sldMk cId="1200157341" sldId="274"/>
            <ac:spMk id="77" creationId="{F72A1145-007D-74CB-7BC8-C0510EEBFCE8}"/>
          </ac:spMkLst>
        </pc:spChg>
        <pc:spChg chg="mod">
          <ac:chgData name="Cami Teixeira" userId="91cad3ecbccbd681" providerId="LiveId" clId="{9A625F51-3C4D-4952-9FC6-639CCDC78450}" dt="2025-01-30T12:28:11.398" v="219"/>
          <ac:spMkLst>
            <pc:docMk/>
            <pc:sldMk cId="1200157341" sldId="274"/>
            <ac:spMk id="78" creationId="{429BD8D4-EC4C-462F-E80F-CA6DEFCBC43D}"/>
          </ac:spMkLst>
        </pc:spChg>
      </pc:sldChg>
      <pc:sldChg chg="modSp add mod">
        <pc:chgData name="Cami Teixeira" userId="91cad3ecbccbd681" providerId="LiveId" clId="{9A625F51-3C4D-4952-9FC6-639CCDC78450}" dt="2025-01-30T12:29:42.026" v="228" actId="1076"/>
        <pc:sldMkLst>
          <pc:docMk/>
          <pc:sldMk cId="1172894977" sldId="275"/>
        </pc:sldMkLst>
        <pc:spChg chg="mod">
          <ac:chgData name="Cami Teixeira" userId="91cad3ecbccbd681" providerId="LiveId" clId="{9A625F51-3C4D-4952-9FC6-639CCDC78450}" dt="2025-01-30T12:29:42.026" v="228" actId="1076"/>
          <ac:spMkLst>
            <pc:docMk/>
            <pc:sldMk cId="1172894977" sldId="275"/>
            <ac:spMk id="77" creationId="{822D3192-6591-0195-0B25-0642FF244F3E}"/>
          </ac:spMkLst>
        </pc:spChg>
        <pc:spChg chg="mod">
          <ac:chgData name="Cami Teixeira" userId="91cad3ecbccbd681" providerId="LiveId" clId="{9A625F51-3C4D-4952-9FC6-639CCDC78450}" dt="2025-01-30T12:28:13.485" v="220"/>
          <ac:spMkLst>
            <pc:docMk/>
            <pc:sldMk cId="1172894977" sldId="275"/>
            <ac:spMk id="78" creationId="{EAECF9BF-8DC6-4CD2-3FF0-E415A3AC02A8}"/>
          </ac:spMkLst>
        </pc:spChg>
      </pc:sldChg>
      <pc:sldChg chg="modSp add mod">
        <pc:chgData name="Cami Teixeira" userId="91cad3ecbccbd681" providerId="LiveId" clId="{9A625F51-3C4D-4952-9FC6-639CCDC78450}" dt="2025-01-30T12:29:58.441" v="239" actId="1035"/>
        <pc:sldMkLst>
          <pc:docMk/>
          <pc:sldMk cId="3496536577" sldId="276"/>
        </pc:sldMkLst>
        <pc:spChg chg="mod">
          <ac:chgData name="Cami Teixeira" userId="91cad3ecbccbd681" providerId="LiveId" clId="{9A625F51-3C4D-4952-9FC6-639CCDC78450}" dt="2025-01-30T12:29:58.441" v="239" actId="1035"/>
          <ac:spMkLst>
            <pc:docMk/>
            <pc:sldMk cId="3496536577" sldId="276"/>
            <ac:spMk id="77" creationId="{D4DDC870-F2FC-E720-0955-44EEDEDCAC5B}"/>
          </ac:spMkLst>
        </pc:spChg>
        <pc:spChg chg="mod">
          <ac:chgData name="Cami Teixeira" userId="91cad3ecbccbd681" providerId="LiveId" clId="{9A625F51-3C4D-4952-9FC6-639CCDC78450}" dt="2025-01-30T12:28:15.686" v="221"/>
          <ac:spMkLst>
            <pc:docMk/>
            <pc:sldMk cId="3496536577" sldId="276"/>
            <ac:spMk id="78" creationId="{C7A13A0D-8763-B9D7-5C71-1A9994563F20}"/>
          </ac:spMkLst>
        </pc:spChg>
      </pc:sldChg>
      <pc:sldChg chg="modSp add mod">
        <pc:chgData name="Cami Teixeira" userId="91cad3ecbccbd681" providerId="LiveId" clId="{9A625F51-3C4D-4952-9FC6-639CCDC78450}" dt="2025-01-30T12:30:09.429" v="246" actId="1035"/>
        <pc:sldMkLst>
          <pc:docMk/>
          <pc:sldMk cId="3179018174" sldId="277"/>
        </pc:sldMkLst>
        <pc:spChg chg="mod">
          <ac:chgData name="Cami Teixeira" userId="91cad3ecbccbd681" providerId="LiveId" clId="{9A625F51-3C4D-4952-9FC6-639CCDC78450}" dt="2025-01-30T12:30:09.429" v="246" actId="1035"/>
          <ac:spMkLst>
            <pc:docMk/>
            <pc:sldMk cId="3179018174" sldId="277"/>
            <ac:spMk id="77" creationId="{9EDB37C6-139D-0413-A36C-879DE44F4DAE}"/>
          </ac:spMkLst>
        </pc:spChg>
        <pc:spChg chg="mod">
          <ac:chgData name="Cami Teixeira" userId="91cad3ecbccbd681" providerId="LiveId" clId="{9A625F51-3C4D-4952-9FC6-639CCDC78450}" dt="2025-01-30T12:28:18.785" v="222"/>
          <ac:spMkLst>
            <pc:docMk/>
            <pc:sldMk cId="3179018174" sldId="277"/>
            <ac:spMk id="78" creationId="{4DEF2054-23C7-561A-8E60-1C57E5164379}"/>
          </ac:spMkLst>
        </pc:spChg>
      </pc:sldChg>
      <pc:sldChg chg="modSp add del mod">
        <pc:chgData name="Cami Teixeira" userId="91cad3ecbccbd681" providerId="LiveId" clId="{9A625F51-3C4D-4952-9FC6-639CCDC78450}" dt="2025-01-30T12:25:48.731" v="172" actId="2696"/>
        <pc:sldMkLst>
          <pc:docMk/>
          <pc:sldMk cId="3181396302" sldId="278"/>
        </pc:sldMkLst>
        <pc:spChg chg="mod">
          <ac:chgData name="Cami Teixeira" userId="91cad3ecbccbd681" providerId="LiveId" clId="{9A625F51-3C4D-4952-9FC6-639CCDC78450}" dt="2025-01-30T12:22:36.469" v="150" actId="255"/>
          <ac:spMkLst>
            <pc:docMk/>
            <pc:sldMk cId="3181396302" sldId="278"/>
            <ac:spMk id="77" creationId="{F143B931-028B-B267-45FF-2AD10AC1CDFC}"/>
          </ac:spMkLst>
        </pc:spChg>
      </pc:sldChg>
      <pc:sldChg chg="modSp add mod">
        <pc:chgData name="Cami Teixeira" userId="91cad3ecbccbd681" providerId="LiveId" clId="{9A625F51-3C4D-4952-9FC6-639CCDC78450}" dt="2025-01-30T12:30:18.813" v="257" actId="1035"/>
        <pc:sldMkLst>
          <pc:docMk/>
          <pc:sldMk cId="1395793514" sldId="279"/>
        </pc:sldMkLst>
        <pc:spChg chg="mod">
          <ac:chgData name="Cami Teixeira" userId="91cad3ecbccbd681" providerId="LiveId" clId="{9A625F51-3C4D-4952-9FC6-639CCDC78450}" dt="2025-01-30T12:30:18.813" v="257" actId="1035"/>
          <ac:spMkLst>
            <pc:docMk/>
            <pc:sldMk cId="1395793514" sldId="279"/>
            <ac:spMk id="77" creationId="{8A894737-03DA-122D-3280-F5DEDA0918AC}"/>
          </ac:spMkLst>
        </pc:spChg>
        <pc:spChg chg="mod">
          <ac:chgData name="Cami Teixeira" userId="91cad3ecbccbd681" providerId="LiveId" clId="{9A625F51-3C4D-4952-9FC6-639CCDC78450}" dt="2025-01-30T12:28:20.856" v="223"/>
          <ac:spMkLst>
            <pc:docMk/>
            <pc:sldMk cId="1395793514" sldId="279"/>
            <ac:spMk id="78" creationId="{C6C3AC95-DD0A-6016-93B5-EFA71C2613AD}"/>
          </ac:spMkLst>
        </pc:spChg>
      </pc:sldChg>
      <pc:sldChg chg="modSp add mod">
        <pc:chgData name="Cami Teixeira" userId="91cad3ecbccbd681" providerId="LiveId" clId="{9A625F51-3C4D-4952-9FC6-639CCDC78450}" dt="2025-01-30T12:30:58.402" v="276" actId="113"/>
        <pc:sldMkLst>
          <pc:docMk/>
          <pc:sldMk cId="3769028854" sldId="280"/>
        </pc:sldMkLst>
        <pc:spChg chg="mod">
          <ac:chgData name="Cami Teixeira" userId="91cad3ecbccbd681" providerId="LiveId" clId="{9A625F51-3C4D-4952-9FC6-639CCDC78450}" dt="2025-01-30T12:30:58.402" v="276" actId="113"/>
          <ac:spMkLst>
            <pc:docMk/>
            <pc:sldMk cId="3769028854" sldId="280"/>
            <ac:spMk id="77" creationId="{ABFD38E8-4D76-08A2-C8FF-C447F1CB252C}"/>
          </ac:spMkLst>
        </pc:spChg>
        <pc:spChg chg="mod">
          <ac:chgData name="Cami Teixeira" userId="91cad3ecbccbd681" providerId="LiveId" clId="{9A625F51-3C4D-4952-9FC6-639CCDC78450}" dt="2025-01-30T12:28:23.492" v="224"/>
          <ac:spMkLst>
            <pc:docMk/>
            <pc:sldMk cId="3769028854" sldId="280"/>
            <ac:spMk id="78" creationId="{1BFFA82F-F4C8-A191-E1D4-95F549F103A0}"/>
          </ac:spMkLst>
        </pc:spChg>
      </pc:sldChg>
    </pc:docChg>
  </pc:docChgLst>
  <pc:docChgLst>
    <pc:chgData name="Cami Teixeira" userId="91cad3ecbccbd681" providerId="LiveId" clId="{6C6E5C01-C7D3-4450-A667-BC24EEDEA721}"/>
    <pc:docChg chg="undo custSel addSld delSld modSld sldOrd">
      <pc:chgData name="Cami Teixeira" userId="91cad3ecbccbd681" providerId="LiveId" clId="{6C6E5C01-C7D3-4450-A667-BC24EEDEA721}" dt="2025-01-30T13:40:52.725" v="446" actId="1076"/>
      <pc:docMkLst>
        <pc:docMk/>
      </pc:docMkLst>
      <pc:sldChg chg="modSp mod">
        <pc:chgData name="Cami Teixeira" userId="91cad3ecbccbd681" providerId="LiveId" clId="{6C6E5C01-C7D3-4450-A667-BC24EEDEA721}" dt="2025-01-30T13:31:42.145" v="307" actId="1076"/>
        <pc:sldMkLst>
          <pc:docMk/>
          <pc:sldMk cId="0" sldId="256"/>
        </pc:sldMkLst>
        <pc:spChg chg="mod">
          <ac:chgData name="Cami Teixeira" userId="91cad3ecbccbd681" providerId="LiveId" clId="{6C6E5C01-C7D3-4450-A667-BC24EEDEA721}" dt="2025-01-30T13:31:26.867" v="305" actId="107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Cami Teixeira" userId="91cad3ecbccbd681" providerId="LiveId" clId="{6C6E5C01-C7D3-4450-A667-BC24EEDEA721}" dt="2025-01-30T13:31:42.145" v="307" actId="1076"/>
          <ac:spMkLst>
            <pc:docMk/>
            <pc:sldMk cId="0" sldId="256"/>
            <ac:spMk id="55" creationId="{00000000-0000-0000-0000-000000000000}"/>
          </ac:spMkLst>
        </pc:spChg>
      </pc:sldChg>
      <pc:sldChg chg="addSp modSp mod">
        <pc:chgData name="Cami Teixeira" userId="91cad3ecbccbd681" providerId="LiveId" clId="{6C6E5C01-C7D3-4450-A667-BC24EEDEA721}" dt="2025-01-30T13:39:56.031" v="439" actId="207"/>
        <pc:sldMkLst>
          <pc:docMk/>
          <pc:sldMk cId="0" sldId="260"/>
        </pc:sldMkLst>
        <pc:spChg chg="add mod">
          <ac:chgData name="Cami Teixeira" userId="91cad3ecbccbd681" providerId="LiveId" clId="{6C6E5C01-C7D3-4450-A667-BC24EEDEA721}" dt="2025-01-30T13:39:56.031" v="439" actId="207"/>
          <ac:spMkLst>
            <pc:docMk/>
            <pc:sldMk cId="0" sldId="260"/>
            <ac:spMk id="3" creationId="{87B00F6A-CCFE-A276-21F0-44D194D81656}"/>
          </ac:spMkLst>
        </pc:spChg>
        <pc:spChg chg="mod">
          <ac:chgData name="Cami Teixeira" userId="91cad3ecbccbd681" providerId="LiveId" clId="{6C6E5C01-C7D3-4450-A667-BC24EEDEA721}" dt="2025-01-30T13:37:18.304" v="391" actId="1076"/>
          <ac:spMkLst>
            <pc:docMk/>
            <pc:sldMk cId="0" sldId="260"/>
            <ac:spMk id="77" creationId="{00000000-0000-0000-0000-000000000000}"/>
          </ac:spMkLst>
        </pc:spChg>
        <pc:spChg chg="mod">
          <ac:chgData name="Cami Teixeira" userId="91cad3ecbccbd681" providerId="LiveId" clId="{6C6E5C01-C7D3-4450-A667-BC24EEDEA721}" dt="2025-01-30T13:39:34.413" v="436"/>
          <ac:spMkLst>
            <pc:docMk/>
            <pc:sldMk cId="0" sldId="260"/>
            <ac:spMk id="78" creationId="{00000000-0000-0000-0000-000000000000}"/>
          </ac:spMkLst>
        </pc:spChg>
        <pc:picChg chg="add mod">
          <ac:chgData name="Cami Teixeira" userId="91cad3ecbccbd681" providerId="LiveId" clId="{6C6E5C01-C7D3-4450-A667-BC24EEDEA721}" dt="2025-01-30T13:37:29.910" v="400" actId="1076"/>
          <ac:picMkLst>
            <pc:docMk/>
            <pc:sldMk cId="0" sldId="260"/>
            <ac:picMk id="2" creationId="{6DFA8B3B-881E-CE5F-BCFC-A7148017BDC3}"/>
          </ac:picMkLst>
        </pc:picChg>
      </pc:sldChg>
      <pc:sldChg chg="modSp del mod">
        <pc:chgData name="Cami Teixeira" userId="91cad3ecbccbd681" providerId="LiveId" clId="{6C6E5C01-C7D3-4450-A667-BC24EEDEA721}" dt="2025-01-30T13:28:13.928" v="295" actId="2696"/>
        <pc:sldMkLst>
          <pc:docMk/>
          <pc:sldMk cId="1382945391" sldId="270"/>
        </pc:sldMkLst>
        <pc:spChg chg="mod">
          <ac:chgData name="Cami Teixeira" userId="91cad3ecbccbd681" providerId="LiveId" clId="{6C6E5C01-C7D3-4450-A667-BC24EEDEA721}" dt="2025-01-30T13:24:53.318" v="88"/>
          <ac:spMkLst>
            <pc:docMk/>
            <pc:sldMk cId="1382945391" sldId="270"/>
            <ac:spMk id="77" creationId="{65327D14-8AE6-F633-2B85-3E502FA0F022}"/>
          </ac:spMkLst>
        </pc:spChg>
      </pc:sldChg>
      <pc:sldChg chg="modSp mod ord">
        <pc:chgData name="Cami Teixeira" userId="91cad3ecbccbd681" providerId="LiveId" clId="{6C6E5C01-C7D3-4450-A667-BC24EEDEA721}" dt="2025-01-30T13:32:03.136" v="308" actId="207"/>
        <pc:sldMkLst>
          <pc:docMk/>
          <pc:sldMk cId="3215317006" sldId="271"/>
        </pc:sldMkLst>
        <pc:spChg chg="mod">
          <ac:chgData name="Cami Teixeira" userId="91cad3ecbccbd681" providerId="LiveId" clId="{6C6E5C01-C7D3-4450-A667-BC24EEDEA721}" dt="2025-01-30T13:32:03.136" v="308" actId="207"/>
          <ac:spMkLst>
            <pc:docMk/>
            <pc:sldMk cId="3215317006" sldId="271"/>
            <ac:spMk id="66" creationId="{DA19CAD5-0B88-43C3-3B43-C839686A6E29}"/>
          </ac:spMkLst>
        </pc:spChg>
      </pc:sldChg>
      <pc:sldChg chg="del">
        <pc:chgData name="Cami Teixeira" userId="91cad3ecbccbd681" providerId="LiveId" clId="{6C6E5C01-C7D3-4450-A667-BC24EEDEA721}" dt="2025-01-30T13:24:58.434" v="89" actId="2696"/>
        <pc:sldMkLst>
          <pc:docMk/>
          <pc:sldMk cId="1200157341" sldId="274"/>
        </pc:sldMkLst>
      </pc:sldChg>
      <pc:sldChg chg="del">
        <pc:chgData name="Cami Teixeira" userId="91cad3ecbccbd681" providerId="LiveId" clId="{6C6E5C01-C7D3-4450-A667-BC24EEDEA721}" dt="2025-01-30T13:25:00.326" v="90" actId="2696"/>
        <pc:sldMkLst>
          <pc:docMk/>
          <pc:sldMk cId="1172894977" sldId="275"/>
        </pc:sldMkLst>
      </pc:sldChg>
      <pc:sldChg chg="del">
        <pc:chgData name="Cami Teixeira" userId="91cad3ecbccbd681" providerId="LiveId" clId="{6C6E5C01-C7D3-4450-A667-BC24EEDEA721}" dt="2025-01-30T13:25:05.738" v="91" actId="2696"/>
        <pc:sldMkLst>
          <pc:docMk/>
          <pc:sldMk cId="3496536577" sldId="276"/>
        </pc:sldMkLst>
      </pc:sldChg>
      <pc:sldChg chg="del">
        <pc:chgData name="Cami Teixeira" userId="91cad3ecbccbd681" providerId="LiveId" clId="{6C6E5C01-C7D3-4450-A667-BC24EEDEA721}" dt="2025-01-30T13:25:08.401" v="92" actId="2696"/>
        <pc:sldMkLst>
          <pc:docMk/>
          <pc:sldMk cId="3179018174" sldId="277"/>
        </pc:sldMkLst>
      </pc:sldChg>
      <pc:sldChg chg="del">
        <pc:chgData name="Cami Teixeira" userId="91cad3ecbccbd681" providerId="LiveId" clId="{6C6E5C01-C7D3-4450-A667-BC24EEDEA721}" dt="2025-01-30T13:25:11.050" v="93" actId="2696"/>
        <pc:sldMkLst>
          <pc:docMk/>
          <pc:sldMk cId="1395793514" sldId="279"/>
        </pc:sldMkLst>
      </pc:sldChg>
      <pc:sldChg chg="modSp mod ord">
        <pc:chgData name="Cami Teixeira" userId="91cad3ecbccbd681" providerId="LiveId" clId="{6C6E5C01-C7D3-4450-A667-BC24EEDEA721}" dt="2025-01-30T13:40:52.725" v="446" actId="1076"/>
        <pc:sldMkLst>
          <pc:docMk/>
          <pc:sldMk cId="3769028854" sldId="280"/>
        </pc:sldMkLst>
        <pc:spChg chg="mod">
          <ac:chgData name="Cami Teixeira" userId="91cad3ecbccbd681" providerId="LiveId" clId="{6C6E5C01-C7D3-4450-A667-BC24EEDEA721}" dt="2025-01-30T13:40:52.725" v="446" actId="1076"/>
          <ac:spMkLst>
            <pc:docMk/>
            <pc:sldMk cId="3769028854" sldId="280"/>
            <ac:spMk id="77" creationId="{ABFD38E8-4D76-08A2-C8FF-C447F1CB252C}"/>
          </ac:spMkLst>
        </pc:spChg>
        <pc:spChg chg="mod">
          <ac:chgData name="Cami Teixeira" userId="91cad3ecbccbd681" providerId="LiveId" clId="{6C6E5C01-C7D3-4450-A667-BC24EEDEA721}" dt="2025-01-30T13:39:18.629" v="434" actId="20577"/>
          <ac:spMkLst>
            <pc:docMk/>
            <pc:sldMk cId="3769028854" sldId="280"/>
            <ac:spMk id="78" creationId="{1BFFA82F-F4C8-A191-E1D4-95F549F103A0}"/>
          </ac:spMkLst>
        </pc:spChg>
      </pc:sldChg>
      <pc:sldChg chg="modSp add del mod">
        <pc:chgData name="Cami Teixeira" userId="91cad3ecbccbd681" providerId="LiveId" clId="{6C6E5C01-C7D3-4450-A667-BC24EEDEA721}" dt="2025-01-30T13:26:19.363" v="122" actId="2696"/>
        <pc:sldMkLst>
          <pc:docMk/>
          <pc:sldMk cId="1134135698" sldId="281"/>
        </pc:sldMkLst>
        <pc:spChg chg="mod">
          <ac:chgData name="Cami Teixeira" userId="91cad3ecbccbd681" providerId="LiveId" clId="{6C6E5C01-C7D3-4450-A667-BC24EEDEA721}" dt="2025-01-30T13:22:36.919" v="17"/>
          <ac:spMkLst>
            <pc:docMk/>
            <pc:sldMk cId="1134135698" sldId="281"/>
            <ac:spMk id="66" creationId="{1EBE6A28-7FAC-C44C-B2F1-93D3757AC090}"/>
          </ac:spMkLst>
        </pc:spChg>
      </pc:sldChg>
      <pc:sldChg chg="addSp modSp add mod ord">
        <pc:chgData name="Cami Teixeira" userId="91cad3ecbccbd681" providerId="LiveId" clId="{6C6E5C01-C7D3-4450-A667-BC24EEDEA721}" dt="2025-01-30T13:40:39.468" v="445" actId="1076"/>
        <pc:sldMkLst>
          <pc:docMk/>
          <pc:sldMk cId="1464644971" sldId="281"/>
        </pc:sldMkLst>
        <pc:spChg chg="add mod">
          <ac:chgData name="Cami Teixeira" userId="91cad3ecbccbd681" providerId="LiveId" clId="{6C6E5C01-C7D3-4450-A667-BC24EEDEA721}" dt="2025-01-30T13:40:39.468" v="445" actId="1076"/>
          <ac:spMkLst>
            <pc:docMk/>
            <pc:sldMk cId="1464644971" sldId="281"/>
            <ac:spMk id="2" creationId="{50BF6A47-901F-0799-4E1C-73F2BDE1B8EC}"/>
          </ac:spMkLst>
        </pc:spChg>
        <pc:spChg chg="mod">
          <ac:chgData name="Cami Teixeira" userId="91cad3ecbccbd681" providerId="LiveId" clId="{6C6E5C01-C7D3-4450-A667-BC24EEDEA721}" dt="2025-01-30T13:40:29.708" v="443" actId="1076"/>
          <ac:spMkLst>
            <pc:docMk/>
            <pc:sldMk cId="1464644971" sldId="281"/>
            <ac:spMk id="77" creationId="{F40E637F-1BCB-4512-7FA9-60E01177F90E}"/>
          </ac:spMkLst>
        </pc:spChg>
        <pc:spChg chg="mod">
          <ac:chgData name="Cami Teixeira" userId="91cad3ecbccbd681" providerId="LiveId" clId="{6C6E5C01-C7D3-4450-A667-BC24EEDEA721}" dt="2025-01-30T13:39:37.679" v="437"/>
          <ac:spMkLst>
            <pc:docMk/>
            <pc:sldMk cId="1464644971" sldId="281"/>
            <ac:spMk id="78" creationId="{FF5ADD88-490F-04BA-75C7-115AADA0B55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6bfaf50f21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6bfaf50f21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F8883823-D3D9-E313-8C5C-EE427515C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5149079fd1_0_25:notes">
            <a:extLst>
              <a:ext uri="{FF2B5EF4-FFF2-40B4-BE49-F238E27FC236}">
                <a16:creationId xmlns:a16="http://schemas.microsoft.com/office/drawing/2014/main" id="{0CEF4F7E-AEE4-AFB4-5FE8-ED621FE0C4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5149079fd1_0_25:notes">
            <a:extLst>
              <a:ext uri="{FF2B5EF4-FFF2-40B4-BE49-F238E27FC236}">
                <a16:creationId xmlns:a16="http://schemas.microsoft.com/office/drawing/2014/main" id="{336F4A69-B263-A336-70C0-0C02AD3845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7764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>
          <a:extLst>
            <a:ext uri="{FF2B5EF4-FFF2-40B4-BE49-F238E27FC236}">
              <a16:creationId xmlns:a16="http://schemas.microsoft.com/office/drawing/2014/main" id="{E4294321-A6CB-4A1A-2C19-8046A8775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be9e79271_0_17:notes">
            <a:extLst>
              <a:ext uri="{FF2B5EF4-FFF2-40B4-BE49-F238E27FC236}">
                <a16:creationId xmlns:a16="http://schemas.microsoft.com/office/drawing/2014/main" id="{F16CA4FD-044B-73C2-3AE5-36B31C8BCB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be9e79271_0_17:notes">
            <a:extLst>
              <a:ext uri="{FF2B5EF4-FFF2-40B4-BE49-F238E27FC236}">
                <a16:creationId xmlns:a16="http://schemas.microsoft.com/office/drawing/2014/main" id="{2508D2D9-52A2-2D86-DB86-3C43E632A7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926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be9e79271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be9e79271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>
          <a:extLst>
            <a:ext uri="{FF2B5EF4-FFF2-40B4-BE49-F238E27FC236}">
              <a16:creationId xmlns:a16="http://schemas.microsoft.com/office/drawing/2014/main" id="{81B57B3D-8594-8C8B-051F-D3A315116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be9e79271_0_17:notes">
            <a:extLst>
              <a:ext uri="{FF2B5EF4-FFF2-40B4-BE49-F238E27FC236}">
                <a16:creationId xmlns:a16="http://schemas.microsoft.com/office/drawing/2014/main" id="{F3D14D1C-BB79-E7C0-7A0D-E90C618A56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be9e79271_0_17:notes">
            <a:extLst>
              <a:ext uri="{FF2B5EF4-FFF2-40B4-BE49-F238E27FC236}">
                <a16:creationId xmlns:a16="http://schemas.microsoft.com/office/drawing/2014/main" id="{D8136FAC-E82A-73AF-68B1-5FDFC79034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1071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415735" y="2188573"/>
            <a:ext cx="2312530" cy="766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3600" b="1" dirty="0">
                <a:solidFill>
                  <a:srgbClr val="304269"/>
                </a:solidFill>
                <a:latin typeface="Poppins"/>
                <a:ea typeface="Poppins"/>
                <a:cs typeface="Poppins"/>
                <a:sym typeface="Poppins"/>
              </a:rPr>
              <a:t>Matrices</a:t>
            </a:r>
            <a:endParaRPr sz="3600" b="1" dirty="0">
              <a:solidFill>
                <a:srgbClr val="304269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700213" y="1993273"/>
            <a:ext cx="1743573" cy="3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dirty="0">
                <a:solidFill>
                  <a:srgbClr val="353744"/>
                </a:solidFill>
                <a:latin typeface="Poppins"/>
                <a:ea typeface="Poppins"/>
                <a:cs typeface="Poppins"/>
                <a:sym typeface="Poppins"/>
              </a:rPr>
              <a:t>Matemática</a:t>
            </a:r>
            <a:endParaRPr sz="2000" dirty="0">
              <a:solidFill>
                <a:srgbClr val="353744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>
          <a:extLst>
            <a:ext uri="{FF2B5EF4-FFF2-40B4-BE49-F238E27FC236}">
              <a16:creationId xmlns:a16="http://schemas.microsoft.com/office/drawing/2014/main" id="{5D4C3006-5687-6361-689C-B4AE28158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>
            <a:extLst>
              <a:ext uri="{FF2B5EF4-FFF2-40B4-BE49-F238E27FC236}">
                <a16:creationId xmlns:a16="http://schemas.microsoft.com/office/drawing/2014/main" id="{DA19CAD5-0B88-43C3-3B43-C839686A6E29}"/>
              </a:ext>
            </a:extLst>
          </p:cNvPr>
          <p:cNvSpPr txBox="1">
            <a:spLocks noGrp="1"/>
          </p:cNvSpPr>
          <p:nvPr>
            <p:ph type="ctrTitle" idx="4294967295"/>
          </p:nvPr>
        </p:nvSpPr>
        <p:spPr>
          <a:xfrm>
            <a:off x="616450" y="1641199"/>
            <a:ext cx="8126613" cy="275663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lnSpc>
                <a:spcPct val="105000"/>
              </a:lnSpc>
              <a:spcAft>
                <a:spcPts val="800"/>
              </a:spcAft>
            </a:pPr>
            <a:r>
              <a:rPr lang="es-AR" sz="1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Ralleway"/>
                <a:ea typeface="Calibri" panose="020F0502020204030204" pitchFamily="34" charset="0"/>
                <a:cs typeface="Times New Roman" panose="02020603050405020304" pitchFamily="18" charset="0"/>
              </a:rPr>
              <a:t>Una matriz es una estructura matemática que permite organizar datos en filas y columnas, facilitando la representación y manipulación de información en diversos campos, como la ingeniería, la física, la economía y la informática. Los ejercicios de matrices nos ayudan a comprender cómo trabajar con ellas, desde operaciones básicas como la suma y multiplicación, hasta conceptos más avanzados como la determinación de inversas.</a:t>
            </a:r>
          </a:p>
        </p:txBody>
      </p:sp>
    </p:spTree>
    <p:extLst>
      <p:ext uri="{BB962C8B-B14F-4D97-AF65-F5344CB8AC3E}">
        <p14:creationId xmlns:p14="http://schemas.microsoft.com/office/powerpoint/2010/main" val="3215317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>
          <a:extLst>
            <a:ext uri="{FF2B5EF4-FFF2-40B4-BE49-F238E27FC236}">
              <a16:creationId xmlns:a16="http://schemas.microsoft.com/office/drawing/2014/main" id="{737B9930-5F7E-E896-F8F6-BEC295F33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>
            <a:extLst>
              <a:ext uri="{FF2B5EF4-FFF2-40B4-BE49-F238E27FC236}">
                <a16:creationId xmlns:a16="http://schemas.microsoft.com/office/drawing/2014/main" id="{ABFD38E8-4D76-08A2-C8FF-C447F1CB252C}"/>
              </a:ext>
            </a:extLst>
          </p:cNvPr>
          <p:cNvSpPr txBox="1"/>
          <p:nvPr/>
        </p:nvSpPr>
        <p:spPr>
          <a:xfrm>
            <a:off x="940772" y="1062488"/>
            <a:ext cx="8063645" cy="3367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00"/>
              </a:spcAft>
            </a:pPr>
            <a:r>
              <a:rPr lang="es-E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Definición de Matriz</a:t>
            </a:r>
            <a:endParaRPr lang="es-AR" sz="2800" dirty="0">
              <a:solidFill>
                <a:srgbClr val="C00000"/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lvl="0" algn="just">
              <a:spcAft>
                <a:spcPts val="700"/>
              </a:spcAft>
            </a:pPr>
            <a:r>
              <a:rPr lang="es-AR" sz="18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Calibri" panose="020F0502020204030204" pitchFamily="34" charset="0"/>
                <a:cs typeface="Times New Roman" panose="02020603050405020304" pitchFamily="18" charset="0"/>
              </a:rPr>
              <a:t>Tipos de matrices: </a:t>
            </a:r>
          </a:p>
          <a:p>
            <a:pPr marL="342900" lvl="0" indent="-342900">
              <a:spcAft>
                <a:spcPts val="700"/>
              </a:spcAft>
              <a:buFont typeface="+mj-lt"/>
              <a:buAutoNum type="arabicPeriod"/>
            </a:pPr>
            <a:r>
              <a:rPr lang="es-AR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Calibri" panose="020F0502020204030204" pitchFamily="34" charset="0"/>
                <a:cs typeface="Times New Roman" panose="02020603050405020304" pitchFamily="18" charset="0"/>
              </a:rPr>
              <a:t>Matriz Cuadrada </a:t>
            </a:r>
          </a:p>
          <a:p>
            <a:pPr marL="342900" lvl="0" indent="-342900">
              <a:spcAft>
                <a:spcPts val="700"/>
              </a:spcAft>
              <a:buFont typeface="+mj-lt"/>
              <a:buAutoNum type="arabicPeriod"/>
            </a:pPr>
            <a:r>
              <a:rPr lang="es-AR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Calibri" panose="020F0502020204030204" pitchFamily="34" charset="0"/>
                <a:cs typeface="Times New Roman" panose="02020603050405020304" pitchFamily="18" charset="0"/>
              </a:rPr>
              <a:t>Matriz Nula </a:t>
            </a:r>
          </a:p>
          <a:p>
            <a:pPr marL="342900" lvl="0" indent="-342900">
              <a:spcAft>
                <a:spcPts val="700"/>
              </a:spcAft>
              <a:buFont typeface="+mj-lt"/>
              <a:buAutoNum type="arabicPeriod"/>
            </a:pPr>
            <a:r>
              <a:rPr lang="es-AR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Calibri" panose="020F0502020204030204" pitchFamily="34" charset="0"/>
                <a:cs typeface="Times New Roman" panose="02020603050405020304" pitchFamily="18" charset="0"/>
              </a:rPr>
              <a:t>Matriz Diagonal </a:t>
            </a:r>
          </a:p>
          <a:p>
            <a:pPr marL="342900" lvl="0" indent="-342900">
              <a:spcAft>
                <a:spcPts val="700"/>
              </a:spcAft>
              <a:buFont typeface="+mj-lt"/>
              <a:buAutoNum type="arabicPeriod"/>
            </a:pPr>
            <a:r>
              <a:rPr lang="es-AR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Calibri" panose="020F0502020204030204" pitchFamily="34" charset="0"/>
                <a:cs typeface="Times New Roman" panose="02020603050405020304" pitchFamily="18" charset="0"/>
              </a:rPr>
              <a:t>Matriz Unidad </a:t>
            </a:r>
          </a:p>
          <a:p>
            <a:pPr marL="342900" lvl="0" indent="-342900">
              <a:spcAft>
                <a:spcPts val="700"/>
              </a:spcAft>
              <a:buFont typeface="+mj-lt"/>
              <a:buAutoNum type="arabicPeriod"/>
            </a:pPr>
            <a:r>
              <a:rPr lang="es-AR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Calibri" panose="020F0502020204030204" pitchFamily="34" charset="0"/>
                <a:cs typeface="Times New Roman" panose="02020603050405020304" pitchFamily="18" charset="0"/>
              </a:rPr>
              <a:t>Matriz triangular</a:t>
            </a:r>
            <a:br>
              <a:rPr lang="es-AR" sz="1800" b="1" dirty="0">
                <a:effectLst/>
                <a:latin typeface="Ralleway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Ralleway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AR" sz="1800" b="1" dirty="0">
              <a:effectLst/>
              <a:latin typeface="Ralleway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highlight>
                <a:srgbClr val="556271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" name="Google Shape;78;p17">
            <a:extLst>
              <a:ext uri="{FF2B5EF4-FFF2-40B4-BE49-F238E27FC236}">
                <a16:creationId xmlns:a16="http://schemas.microsoft.com/office/drawing/2014/main" id="{1BFFA82F-F4C8-A191-E1D4-95F549F103A0}"/>
              </a:ext>
            </a:extLst>
          </p:cNvPr>
          <p:cNvSpPr txBox="1"/>
          <p:nvPr/>
        </p:nvSpPr>
        <p:spPr>
          <a:xfrm>
            <a:off x="688794" y="4826360"/>
            <a:ext cx="6166800" cy="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Matemática/ Módulo 1  / Unidad  5 / MATRICES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30426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3769028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/>
        </p:nvSpPr>
        <p:spPr>
          <a:xfrm>
            <a:off x="935038" y="388373"/>
            <a:ext cx="2263983" cy="89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l">
              <a:spcAft>
                <a:spcPts val="800"/>
              </a:spcAft>
            </a:pPr>
            <a:r>
              <a:rPr lang="es-ES" sz="1800" dirty="0">
                <a:effectLst/>
                <a:latin typeface="Ralleway"/>
                <a:ea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AR" sz="1800" dirty="0">
              <a:effectLst/>
              <a:latin typeface="Ralleway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700"/>
              </a:spcAft>
            </a:pPr>
            <a:r>
              <a:rPr lang="es-AR" sz="1800" b="1" dirty="0">
                <a:solidFill>
                  <a:schemeClr val="bg2">
                    <a:lumMod val="75000"/>
                  </a:schemeClr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Dada las Matrices: </a:t>
            </a:r>
            <a:endParaRPr lang="es-AR" sz="1800" dirty="0">
              <a:solidFill>
                <a:schemeClr val="bg2">
                  <a:lumMod val="75000"/>
                </a:schemeClr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55627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55627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55627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55627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55627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AR" dirty="0">
              <a:solidFill>
                <a:srgbClr val="55627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highlight>
                <a:srgbClr val="556271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688794" y="4826360"/>
            <a:ext cx="6166800" cy="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Matemática/ Módulo 1  / Unidad  5 / MATRICES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30426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DFA8B3B-881E-CE5F-BCFC-A7148017BD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639" y="1612781"/>
            <a:ext cx="3034722" cy="55565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77;p17">
            <a:extLst>
              <a:ext uri="{FF2B5EF4-FFF2-40B4-BE49-F238E27FC236}">
                <a16:creationId xmlns:a16="http://schemas.microsoft.com/office/drawing/2014/main" id="{87B00F6A-CCFE-A276-21F0-44D194D81656}"/>
              </a:ext>
            </a:extLst>
          </p:cNvPr>
          <p:cNvSpPr txBox="1"/>
          <p:nvPr/>
        </p:nvSpPr>
        <p:spPr>
          <a:xfrm>
            <a:off x="978583" y="2781114"/>
            <a:ext cx="8063645" cy="1538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s-AR" sz="18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Calcular las siguientes suma, resta, producto.</a:t>
            </a:r>
            <a:endParaRPr lang="es-AR" sz="18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Ralleway"/>
              <a:ea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SimSun" panose="02010600030101010101" pitchFamily="2" charset="-122"/>
                <a:cs typeface="Helvetica" panose="020B0604020202020204" pitchFamily="34" charset="0"/>
              </a:rPr>
              <a:t>a)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   A + B</a:t>
            </a:r>
            <a:endParaRPr lang="es-AR" sz="18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Ralleway"/>
              <a:ea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SimSun" panose="02010600030101010101" pitchFamily="2" charset="-122"/>
                <a:cs typeface="Helvetica" panose="020B0604020202020204" pitchFamily="34" charset="0"/>
              </a:rPr>
              <a:t>b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 )  A - B</a:t>
            </a:r>
            <a:endParaRPr lang="es-AR" sz="18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Ralleway"/>
              <a:ea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SimSun" panose="02010600030101010101" pitchFamily="2" charset="-122"/>
              </a:rPr>
              <a:t>c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)   A * B</a:t>
            </a:r>
            <a:endParaRPr lang="es-AR" sz="18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Ralleway"/>
              <a:ea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SimSun" panose="02010600030101010101" pitchFamily="2" charset="-122"/>
              </a:rPr>
              <a:t>d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)   B * A</a:t>
            </a:r>
            <a:endParaRPr lang="es-AR" sz="18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Ralleway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nsolas" panose="020B0609020204030204" pitchFamily="49" charset="0"/>
                <a:ea typeface="SimSun" panose="02010600030101010101" pitchFamily="2" charset="-122"/>
              </a:rPr>
              <a:t> 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highlight>
                <a:srgbClr val="556271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>
          <a:extLst>
            <a:ext uri="{FF2B5EF4-FFF2-40B4-BE49-F238E27FC236}">
              <a16:creationId xmlns:a16="http://schemas.microsoft.com/office/drawing/2014/main" id="{C2DC3511-A8A5-01C7-03F3-A182CA7DA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>
            <a:extLst>
              <a:ext uri="{FF2B5EF4-FFF2-40B4-BE49-F238E27FC236}">
                <a16:creationId xmlns:a16="http://schemas.microsoft.com/office/drawing/2014/main" id="{F40E637F-1BCB-4512-7FA9-60E01177F90E}"/>
              </a:ext>
            </a:extLst>
          </p:cNvPr>
          <p:cNvSpPr txBox="1"/>
          <p:nvPr/>
        </p:nvSpPr>
        <p:spPr>
          <a:xfrm>
            <a:off x="753466" y="860426"/>
            <a:ext cx="8063645" cy="583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700"/>
              </a:spcAft>
            </a:pPr>
            <a:r>
              <a:rPr lang="es-ES" sz="2800" b="1" dirty="0">
                <a:solidFill>
                  <a:srgbClr val="C0000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Clasificación de Matrices- Distintos tipos</a:t>
            </a:r>
            <a:endParaRPr lang="es-ES" sz="2800" b="1" dirty="0">
              <a:solidFill>
                <a:schemeClr val="lt1"/>
              </a:solidFill>
              <a:effectLst/>
              <a:highlight>
                <a:srgbClr val="556271"/>
              </a:highlight>
              <a:latin typeface="Consolas"/>
              <a:ea typeface="Calibri" panose="020F0502020204030204" pitchFamily="34" charset="0"/>
              <a:cs typeface="Poppins" panose="00000500000000000000" pitchFamily="2" charset="0"/>
              <a:sym typeface="Consolas"/>
            </a:endParaRPr>
          </a:p>
          <a:p>
            <a:pPr>
              <a:lnSpc>
                <a:spcPct val="115000"/>
              </a:lnSpc>
              <a:spcAft>
                <a:spcPts val="700"/>
              </a:spcAft>
            </a:pPr>
            <a:endParaRPr lang="es-AR" sz="2800" dirty="0">
              <a:solidFill>
                <a:srgbClr val="C00000"/>
              </a:solidFill>
              <a:effectLst/>
              <a:latin typeface="Ralleway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  <p:sp>
        <p:nvSpPr>
          <p:cNvPr id="78" name="Google Shape;78;p17">
            <a:extLst>
              <a:ext uri="{FF2B5EF4-FFF2-40B4-BE49-F238E27FC236}">
                <a16:creationId xmlns:a16="http://schemas.microsoft.com/office/drawing/2014/main" id="{FF5ADD88-490F-04BA-75C7-115AADA0B559}"/>
              </a:ext>
            </a:extLst>
          </p:cNvPr>
          <p:cNvSpPr txBox="1"/>
          <p:nvPr/>
        </p:nvSpPr>
        <p:spPr>
          <a:xfrm>
            <a:off x="688794" y="4826360"/>
            <a:ext cx="6166800" cy="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600" dirty="0">
                <a:solidFill>
                  <a:srgbClr val="304269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Matemática/ Módulo 1  / Unidad  5 / MATRICES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rgbClr val="30426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" name="Google Shape;77;p17">
            <a:extLst>
              <a:ext uri="{FF2B5EF4-FFF2-40B4-BE49-F238E27FC236}">
                <a16:creationId xmlns:a16="http://schemas.microsoft.com/office/drawing/2014/main" id="{50BF6A47-901F-0799-4E1C-73F2BDE1B8EC}"/>
              </a:ext>
            </a:extLst>
          </p:cNvPr>
          <p:cNvSpPr txBox="1"/>
          <p:nvPr/>
        </p:nvSpPr>
        <p:spPr>
          <a:xfrm>
            <a:off x="1080355" y="1654447"/>
            <a:ext cx="8063645" cy="2960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Rectangular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Fila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Columna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Nula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Cuadrada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Diagonal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Escalar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Opuesta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Traspuesta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Ralleway"/>
                <a:ea typeface="Times New Roman" panose="02020603050405020304" pitchFamily="18" charset="0"/>
                <a:cs typeface="Helvetica" panose="020B0604020202020204" pitchFamily="34" charset="0"/>
              </a:rPr>
              <a:t>Triangular superior</a:t>
            </a:r>
            <a:endParaRPr lang="es-AR" sz="180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highlight>
                <a:srgbClr val="556271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146464497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170</Words>
  <Application>Microsoft Office PowerPoint</Application>
  <PresentationFormat>Presentación en pantalla (16:9)</PresentationFormat>
  <Paragraphs>37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Ralleway</vt:lpstr>
      <vt:lpstr>Raleway</vt:lpstr>
      <vt:lpstr>Arial</vt:lpstr>
      <vt:lpstr>Times New Roman</vt:lpstr>
      <vt:lpstr>Consolas</vt:lpstr>
      <vt:lpstr>Poppins SemiBold</vt:lpstr>
      <vt:lpstr>Poppins</vt:lpstr>
      <vt:lpstr>Simple Light</vt:lpstr>
      <vt:lpstr>Presentación de PowerPoint</vt:lpstr>
      <vt:lpstr>Una matriz es una estructura matemática que permite organizar datos en filas y columnas, facilitando la representación y manipulación de información en diversos campos, como la ingeniería, la física, la economía y la informática. Los ejercicios de matrices nos ayudan a comprender cómo trabajar con ellas, desde operaciones básicas como la suma y multiplicación, hasta conceptos más avanzados como la determinación de inversas.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Cami Teixeira</dc:creator>
  <cp:lastModifiedBy>Cami Teixeira</cp:lastModifiedBy>
  <cp:revision>1</cp:revision>
  <dcterms:modified xsi:type="dcterms:W3CDTF">2025-01-30T13:41:01Z</dcterms:modified>
</cp:coreProperties>
</file>